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media/media2.mp4" ContentType="video/mp4"/>
  <Override PartName="/ppt/media/media3.mp4" ContentType="video/mp4"/>
  <Override PartName="/ppt/media/media4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3043"/>
    <p:restoredTop sz="99876"/>
  </p:normalViewPr>
  <p:slideViewPr>
    <p:cSldViewPr snapToGrid="0">
      <p:cViewPr>
        <p:scale>
          <a:sx n="110" d="100"/>
          <a:sy n="110" d="100"/>
        </p:scale>
        <p:origin x="1500" y="588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2016-04-11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772290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0C173-BD2D-4F9B-A56D-CFEB402DB3D8}" type="datetimeFigureOut">
              <a:rPr lang="ko-KR" altLang="en-US" smtClean="0"/>
              <a:t>2016-04-11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776568" y="6590670"/>
            <a:ext cx="24112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1100" dirty="0" smtClean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1100" dirty="0" smtClean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2016. HEEYA all rights reserved.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46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.png"  /><Relationship Id="rId11" Type="http://schemas.openxmlformats.org/officeDocument/2006/relationships/video" Target="../media/media4.mp4"  /><Relationship Id="rId12" Type="http://schemas.microsoft.com/office/2007/relationships/media" Target="../media/media4.mp4"  /><Relationship Id="rId13" Type="http://schemas.openxmlformats.org/officeDocument/2006/relationships/image" Target="../media/image4.png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3.png"  /><Relationship Id="rId5" Type="http://schemas.openxmlformats.org/officeDocument/2006/relationships/video" Target="../media/media2.mp4"  /><Relationship Id="rId6" Type="http://schemas.microsoft.com/office/2007/relationships/media" Target="../media/media2.mp4"  /><Relationship Id="rId7" Type="http://schemas.openxmlformats.org/officeDocument/2006/relationships/image" Target="../media/image3.png"  /><Relationship Id="rId8" Type="http://schemas.openxmlformats.org/officeDocument/2006/relationships/video" Target="../media/media3.mp4"  /><Relationship Id="rId9" Type="http://schemas.microsoft.com/office/2007/relationships/media" Target="../media/media3.mp4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jpeg"  /><Relationship Id="rId3" Type="http://schemas.openxmlformats.org/officeDocument/2006/relationships/image" Target="../media/image6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Relationship Id="rId3" Type="http://schemas.openxmlformats.org/officeDocument/2006/relationships/image" Target="../media/image8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Relationship Id="rId3" Type="http://schemas.openxmlformats.org/officeDocument/2006/relationships/image" Target="../media/image10.jpeg"  /><Relationship Id="rId4" Type="http://schemas.openxmlformats.org/officeDocument/2006/relationships/image" Target="../media/image11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28974" y="-182451"/>
            <a:ext cx="3080197" cy="3080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8946523" y="-182451"/>
            <a:ext cx="3262648" cy="3262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8856371" y="-90152"/>
            <a:ext cx="3352800" cy="335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673920" y="-90152"/>
            <a:ext cx="3535251" cy="3535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500056" y="-81565"/>
            <a:ext cx="3709115" cy="370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911901" y="3926731"/>
            <a:ext cx="5874815" cy="17770"/>
          </a:xfrm>
          <a:prstGeom prst="line">
            <a:avLst/>
          </a:prstGeom>
          <a:ln w="825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829867" y="3429000"/>
            <a:ext cx="4986473" cy="4362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300" b="0" spc="600">
                <a:latin typeface="배달의민족 도현"/>
                <a:ea typeface="배달의민족 도현"/>
              </a:rPr>
              <a:t>moviepy </a:t>
            </a:r>
            <a:r>
              <a:rPr lang="ko-KR" altLang="en-US" sz="2300" b="0" spc="600">
                <a:latin typeface="배달의민족 도현"/>
                <a:ea typeface="배달의민족 도현"/>
              </a:rPr>
              <a:t>및 영상 제공 </a:t>
            </a:r>
            <a:r>
              <a:rPr lang="en-US" altLang="ko-KR" sz="2300" b="0" spc="600">
                <a:latin typeface="배달의민족 도현"/>
                <a:ea typeface="배달의민족 도현"/>
              </a:rPr>
              <a:t>web</a:t>
            </a:r>
            <a:endParaRPr lang="en-US" altLang="ko-KR" sz="2300" b="0" spc="600">
              <a:latin typeface="배달의민족 도현"/>
              <a:ea typeface="배달의민족 도현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583763" y="4215855"/>
            <a:ext cx="305661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0" spc="600">
                <a:latin typeface="-윤고딕310"/>
                <a:ea typeface="-윤고딕310"/>
              </a:rPr>
              <a:t>201600726 </a:t>
            </a:r>
            <a:r>
              <a:rPr lang="ko-KR" altLang="en-US" b="0" spc="600">
                <a:latin typeface="-윤고딕310"/>
                <a:ea typeface="-윤고딕310"/>
              </a:rPr>
              <a:t>김정민</a:t>
            </a:r>
            <a:endParaRPr lang="ko-KR" altLang="en-US" b="0" spc="600">
              <a:latin typeface="-윤고딕310"/>
              <a:ea typeface="-윤고딕310"/>
            </a:endParaRPr>
          </a:p>
        </p:txBody>
      </p:sp>
      <p:sp>
        <p:nvSpPr>
          <p:cNvPr id="53" name="Freeform 35"/>
          <p:cNvSpPr>
            <a:spLocks noEditPoints="1"/>
          </p:cNvSpPr>
          <p:nvPr/>
        </p:nvSpPr>
        <p:spPr>
          <a:xfrm rot="1185559">
            <a:off x="9747570" y="456303"/>
            <a:ext cx="544513" cy="441325"/>
          </a:xfrm>
          <a:custGeom>
            <a:avLst/>
            <a:gdLst>
              <a:gd name="T0" fmla="*/ 224 w 343"/>
              <a:gd name="T1" fmla="*/ 22 h 278"/>
              <a:gd name="T2" fmla="*/ 207 w 343"/>
              <a:gd name="T3" fmla="*/ 36 h 278"/>
              <a:gd name="T4" fmla="*/ 303 w 343"/>
              <a:gd name="T5" fmla="*/ 154 h 278"/>
              <a:gd name="T6" fmla="*/ 321 w 343"/>
              <a:gd name="T7" fmla="*/ 140 h 278"/>
              <a:gd name="T8" fmla="*/ 224 w 343"/>
              <a:gd name="T9" fmla="*/ 22 h 278"/>
              <a:gd name="T10" fmla="*/ 229 w 343"/>
              <a:gd name="T11" fmla="*/ 0 h 278"/>
              <a:gd name="T12" fmla="*/ 343 w 343"/>
              <a:gd name="T13" fmla="*/ 138 h 278"/>
              <a:gd name="T14" fmla="*/ 335 w 343"/>
              <a:gd name="T15" fmla="*/ 145 h 278"/>
              <a:gd name="T16" fmla="*/ 329 w 343"/>
              <a:gd name="T17" fmla="*/ 150 h 278"/>
              <a:gd name="T18" fmla="*/ 313 w 343"/>
              <a:gd name="T19" fmla="*/ 163 h 278"/>
              <a:gd name="T20" fmla="*/ 297 w 343"/>
              <a:gd name="T21" fmla="*/ 175 h 278"/>
              <a:gd name="T22" fmla="*/ 186 w 343"/>
              <a:gd name="T23" fmla="*/ 267 h 278"/>
              <a:gd name="T24" fmla="*/ 185 w 343"/>
              <a:gd name="T25" fmla="*/ 268 h 278"/>
              <a:gd name="T26" fmla="*/ 184 w 343"/>
              <a:gd name="T27" fmla="*/ 268 h 278"/>
              <a:gd name="T28" fmla="*/ 170 w 343"/>
              <a:gd name="T29" fmla="*/ 275 h 278"/>
              <a:gd name="T30" fmla="*/ 156 w 343"/>
              <a:gd name="T31" fmla="*/ 278 h 278"/>
              <a:gd name="T32" fmla="*/ 139 w 343"/>
              <a:gd name="T33" fmla="*/ 276 h 278"/>
              <a:gd name="T34" fmla="*/ 122 w 343"/>
              <a:gd name="T35" fmla="*/ 268 h 278"/>
              <a:gd name="T36" fmla="*/ 110 w 343"/>
              <a:gd name="T37" fmla="*/ 256 h 278"/>
              <a:gd name="T38" fmla="*/ 105 w 343"/>
              <a:gd name="T39" fmla="*/ 241 h 278"/>
              <a:gd name="T40" fmla="*/ 106 w 343"/>
              <a:gd name="T41" fmla="*/ 225 h 278"/>
              <a:gd name="T42" fmla="*/ 112 w 343"/>
              <a:gd name="T43" fmla="*/ 213 h 278"/>
              <a:gd name="T44" fmla="*/ 121 w 343"/>
              <a:gd name="T45" fmla="*/ 204 h 278"/>
              <a:gd name="T46" fmla="*/ 132 w 343"/>
              <a:gd name="T47" fmla="*/ 199 h 278"/>
              <a:gd name="T48" fmla="*/ 147 w 343"/>
              <a:gd name="T49" fmla="*/ 197 h 278"/>
              <a:gd name="T50" fmla="*/ 161 w 343"/>
              <a:gd name="T51" fmla="*/ 199 h 278"/>
              <a:gd name="T52" fmla="*/ 176 w 343"/>
              <a:gd name="T53" fmla="*/ 205 h 278"/>
              <a:gd name="T54" fmla="*/ 186 w 343"/>
              <a:gd name="T55" fmla="*/ 214 h 278"/>
              <a:gd name="T56" fmla="*/ 194 w 343"/>
              <a:gd name="T57" fmla="*/ 226 h 278"/>
              <a:gd name="T58" fmla="*/ 197 w 343"/>
              <a:gd name="T59" fmla="*/ 241 h 278"/>
              <a:gd name="T60" fmla="*/ 288 w 343"/>
              <a:gd name="T61" fmla="*/ 166 h 278"/>
              <a:gd name="T62" fmla="*/ 193 w 343"/>
              <a:gd name="T63" fmla="*/ 48 h 278"/>
              <a:gd name="T64" fmla="*/ 81 w 343"/>
              <a:gd name="T65" fmla="*/ 138 h 278"/>
              <a:gd name="T66" fmla="*/ 80 w 343"/>
              <a:gd name="T67" fmla="*/ 138 h 278"/>
              <a:gd name="T68" fmla="*/ 79 w 343"/>
              <a:gd name="T69" fmla="*/ 140 h 278"/>
              <a:gd name="T70" fmla="*/ 66 w 343"/>
              <a:gd name="T71" fmla="*/ 146 h 278"/>
              <a:gd name="T72" fmla="*/ 51 w 343"/>
              <a:gd name="T73" fmla="*/ 149 h 278"/>
              <a:gd name="T74" fmla="*/ 34 w 343"/>
              <a:gd name="T75" fmla="*/ 148 h 278"/>
              <a:gd name="T76" fmla="*/ 17 w 343"/>
              <a:gd name="T77" fmla="*/ 140 h 278"/>
              <a:gd name="T78" fmla="*/ 6 w 343"/>
              <a:gd name="T79" fmla="*/ 127 h 278"/>
              <a:gd name="T80" fmla="*/ 0 w 343"/>
              <a:gd name="T81" fmla="*/ 112 h 278"/>
              <a:gd name="T82" fmla="*/ 0 w 343"/>
              <a:gd name="T83" fmla="*/ 97 h 278"/>
              <a:gd name="T84" fmla="*/ 7 w 343"/>
              <a:gd name="T85" fmla="*/ 85 h 278"/>
              <a:gd name="T86" fmla="*/ 16 w 343"/>
              <a:gd name="T87" fmla="*/ 76 h 278"/>
              <a:gd name="T88" fmla="*/ 28 w 343"/>
              <a:gd name="T89" fmla="*/ 70 h 278"/>
              <a:gd name="T90" fmla="*/ 42 w 343"/>
              <a:gd name="T91" fmla="*/ 68 h 278"/>
              <a:gd name="T92" fmla="*/ 57 w 343"/>
              <a:gd name="T93" fmla="*/ 70 h 278"/>
              <a:gd name="T94" fmla="*/ 71 w 343"/>
              <a:gd name="T95" fmla="*/ 77 h 278"/>
              <a:gd name="T96" fmla="*/ 81 w 343"/>
              <a:gd name="T97" fmla="*/ 86 h 278"/>
              <a:gd name="T98" fmla="*/ 89 w 343"/>
              <a:gd name="T99" fmla="*/ 98 h 278"/>
              <a:gd name="T100" fmla="*/ 92 w 343"/>
              <a:gd name="T101" fmla="*/ 112 h 278"/>
              <a:gd name="T102" fmla="*/ 185 w 343"/>
              <a:gd name="T103" fmla="*/ 36 h 278"/>
              <a:gd name="T104" fmla="*/ 199 w 343"/>
              <a:gd name="T105" fmla="*/ 25 h 278"/>
              <a:gd name="T106" fmla="*/ 215 w 343"/>
              <a:gd name="T107" fmla="*/ 11 h 278"/>
              <a:gd name="T108" fmla="*/ 222 w 343"/>
              <a:gd name="T109" fmla="*/ 6 h 278"/>
              <a:gd name="T110" fmla="*/ 229 w 343"/>
              <a:gd name="T111" fmla="*/ 0 h 27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" h="278">
                <a:moveTo>
                  <a:pt x="224" y="22"/>
                </a:moveTo>
                <a:lnTo>
                  <a:pt x="207" y="36"/>
                </a:lnTo>
                <a:lnTo>
                  <a:pt x="303" y="154"/>
                </a:lnTo>
                <a:lnTo>
                  <a:pt x="321" y="140"/>
                </a:lnTo>
                <a:lnTo>
                  <a:pt x="224" y="22"/>
                </a:lnTo>
                <a:close/>
                <a:moveTo>
                  <a:pt x="229" y="0"/>
                </a:moveTo>
                <a:lnTo>
                  <a:pt x="343" y="138"/>
                </a:lnTo>
                <a:lnTo>
                  <a:pt x="335" y="145"/>
                </a:lnTo>
                <a:lnTo>
                  <a:pt x="329" y="150"/>
                </a:lnTo>
                <a:lnTo>
                  <a:pt x="313" y="163"/>
                </a:lnTo>
                <a:lnTo>
                  <a:pt x="297" y="175"/>
                </a:lnTo>
                <a:lnTo>
                  <a:pt x="186" y="267"/>
                </a:lnTo>
                <a:lnTo>
                  <a:pt x="185" y="268"/>
                </a:lnTo>
                <a:lnTo>
                  <a:pt x="184" y="268"/>
                </a:lnTo>
                <a:lnTo>
                  <a:pt x="170" y="275"/>
                </a:lnTo>
                <a:lnTo>
                  <a:pt x="156" y="278"/>
                </a:lnTo>
                <a:lnTo>
                  <a:pt x="139" y="276"/>
                </a:lnTo>
                <a:lnTo>
                  <a:pt x="122" y="268"/>
                </a:lnTo>
                <a:lnTo>
                  <a:pt x="110" y="256"/>
                </a:lnTo>
                <a:lnTo>
                  <a:pt x="105" y="241"/>
                </a:lnTo>
                <a:lnTo>
                  <a:pt x="106" y="225"/>
                </a:lnTo>
                <a:lnTo>
                  <a:pt x="112" y="213"/>
                </a:lnTo>
                <a:lnTo>
                  <a:pt x="121" y="204"/>
                </a:lnTo>
                <a:lnTo>
                  <a:pt x="132" y="199"/>
                </a:lnTo>
                <a:lnTo>
                  <a:pt x="147" y="197"/>
                </a:lnTo>
                <a:lnTo>
                  <a:pt x="161" y="199"/>
                </a:lnTo>
                <a:lnTo>
                  <a:pt x="176" y="205"/>
                </a:lnTo>
                <a:lnTo>
                  <a:pt x="186" y="214"/>
                </a:lnTo>
                <a:lnTo>
                  <a:pt x="194" y="226"/>
                </a:lnTo>
                <a:lnTo>
                  <a:pt x="197" y="241"/>
                </a:lnTo>
                <a:lnTo>
                  <a:pt x="288" y="166"/>
                </a:lnTo>
                <a:lnTo>
                  <a:pt x="193" y="48"/>
                </a:lnTo>
                <a:lnTo>
                  <a:pt x="81" y="138"/>
                </a:lnTo>
                <a:lnTo>
                  <a:pt x="80" y="138"/>
                </a:lnTo>
                <a:lnTo>
                  <a:pt x="79" y="140"/>
                </a:lnTo>
                <a:lnTo>
                  <a:pt x="66" y="146"/>
                </a:lnTo>
                <a:lnTo>
                  <a:pt x="51" y="149"/>
                </a:lnTo>
                <a:lnTo>
                  <a:pt x="34" y="148"/>
                </a:lnTo>
                <a:lnTo>
                  <a:pt x="17" y="140"/>
                </a:lnTo>
                <a:lnTo>
                  <a:pt x="6" y="127"/>
                </a:lnTo>
                <a:lnTo>
                  <a:pt x="0" y="112"/>
                </a:lnTo>
                <a:lnTo>
                  <a:pt x="0" y="97"/>
                </a:lnTo>
                <a:lnTo>
                  <a:pt x="7" y="85"/>
                </a:lnTo>
                <a:lnTo>
                  <a:pt x="16" y="76"/>
                </a:lnTo>
                <a:lnTo>
                  <a:pt x="28" y="70"/>
                </a:lnTo>
                <a:lnTo>
                  <a:pt x="42" y="68"/>
                </a:lnTo>
                <a:lnTo>
                  <a:pt x="57" y="70"/>
                </a:lnTo>
                <a:lnTo>
                  <a:pt x="71" y="77"/>
                </a:lnTo>
                <a:lnTo>
                  <a:pt x="81" y="86"/>
                </a:lnTo>
                <a:lnTo>
                  <a:pt x="89" y="98"/>
                </a:lnTo>
                <a:lnTo>
                  <a:pt x="92" y="112"/>
                </a:lnTo>
                <a:lnTo>
                  <a:pt x="185" y="36"/>
                </a:lnTo>
                <a:lnTo>
                  <a:pt x="199" y="25"/>
                </a:lnTo>
                <a:lnTo>
                  <a:pt x="215" y="11"/>
                </a:lnTo>
                <a:lnTo>
                  <a:pt x="222" y="6"/>
                </a:lnTo>
                <a:lnTo>
                  <a:pt x="229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4" name="Freeform 54"/>
          <p:cNvSpPr>
            <a:spLocks noEditPoints="1"/>
          </p:cNvSpPr>
          <p:nvPr/>
        </p:nvSpPr>
        <p:spPr>
          <a:xfrm rot="19322388">
            <a:off x="8836568" y="37082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5" name="Freeform 47"/>
          <p:cNvSpPr/>
          <p:nvPr/>
        </p:nvSpPr>
        <p:spPr>
          <a:xfrm rot="3259799">
            <a:off x="9799395" y="1068977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6" name="Freeform 46"/>
          <p:cNvSpPr>
            <a:spLocks noEditPoints="1"/>
          </p:cNvSpPr>
          <p:nvPr/>
        </p:nvSpPr>
        <p:spPr>
          <a:xfrm rot="14031825">
            <a:off x="10584311" y="745837"/>
            <a:ext cx="162647" cy="258714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8" name="Freeform 497"/>
          <p:cNvSpPr/>
          <p:nvPr/>
        </p:nvSpPr>
        <p:spPr>
          <a:xfrm>
            <a:off x="10274048" y="1661966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0" name="Freeform 37"/>
          <p:cNvSpPr>
            <a:spLocks noEditPoints="1"/>
          </p:cNvSpPr>
          <p:nvPr/>
        </p:nvSpPr>
        <p:spPr>
          <a:xfrm rot="4950700">
            <a:off x="10879557" y="2280636"/>
            <a:ext cx="430213" cy="538163"/>
          </a:xfrm>
          <a:custGeom>
            <a:avLst/>
            <a:gdLst>
              <a:gd name="T0" fmla="*/ 147 w 271"/>
              <a:gd name="T1" fmla="*/ 22 h 339"/>
              <a:gd name="T2" fmla="*/ 21 w 271"/>
              <a:gd name="T3" fmla="*/ 109 h 339"/>
              <a:gd name="T4" fmla="*/ 34 w 271"/>
              <a:gd name="T5" fmla="*/ 127 h 339"/>
              <a:gd name="T6" fmla="*/ 160 w 271"/>
              <a:gd name="T7" fmla="*/ 42 h 339"/>
              <a:gd name="T8" fmla="*/ 147 w 271"/>
              <a:gd name="T9" fmla="*/ 22 h 339"/>
              <a:gd name="T10" fmla="*/ 148 w 271"/>
              <a:gd name="T11" fmla="*/ 0 h 339"/>
              <a:gd name="T12" fmla="*/ 155 w 271"/>
              <a:gd name="T13" fmla="*/ 8 h 339"/>
              <a:gd name="T14" fmla="*/ 159 w 271"/>
              <a:gd name="T15" fmla="*/ 16 h 339"/>
              <a:gd name="T16" fmla="*/ 170 w 271"/>
              <a:gd name="T17" fmla="*/ 33 h 339"/>
              <a:gd name="T18" fmla="*/ 181 w 271"/>
              <a:gd name="T19" fmla="*/ 48 h 339"/>
              <a:gd name="T20" fmla="*/ 262 w 271"/>
              <a:gd name="T21" fmla="*/ 167 h 339"/>
              <a:gd name="T22" fmla="*/ 263 w 271"/>
              <a:gd name="T23" fmla="*/ 169 h 339"/>
              <a:gd name="T24" fmla="*/ 263 w 271"/>
              <a:gd name="T25" fmla="*/ 170 h 339"/>
              <a:gd name="T26" fmla="*/ 270 w 271"/>
              <a:gd name="T27" fmla="*/ 183 h 339"/>
              <a:gd name="T28" fmla="*/ 271 w 271"/>
              <a:gd name="T29" fmla="*/ 199 h 339"/>
              <a:gd name="T30" fmla="*/ 267 w 271"/>
              <a:gd name="T31" fmla="*/ 215 h 339"/>
              <a:gd name="T32" fmla="*/ 258 w 271"/>
              <a:gd name="T33" fmla="*/ 230 h 339"/>
              <a:gd name="T34" fmla="*/ 245 w 271"/>
              <a:gd name="T35" fmla="*/ 241 h 339"/>
              <a:gd name="T36" fmla="*/ 229 w 271"/>
              <a:gd name="T37" fmla="*/ 246 h 339"/>
              <a:gd name="T38" fmla="*/ 214 w 271"/>
              <a:gd name="T39" fmla="*/ 243 h 339"/>
              <a:gd name="T40" fmla="*/ 202 w 271"/>
              <a:gd name="T41" fmla="*/ 237 h 339"/>
              <a:gd name="T42" fmla="*/ 194 w 271"/>
              <a:gd name="T43" fmla="*/ 226 h 339"/>
              <a:gd name="T44" fmla="*/ 190 w 271"/>
              <a:gd name="T45" fmla="*/ 215 h 339"/>
              <a:gd name="T46" fmla="*/ 189 w 271"/>
              <a:gd name="T47" fmla="*/ 200 h 339"/>
              <a:gd name="T48" fmla="*/ 193 w 271"/>
              <a:gd name="T49" fmla="*/ 186 h 339"/>
              <a:gd name="T50" fmla="*/ 200 w 271"/>
              <a:gd name="T51" fmla="*/ 173 h 339"/>
              <a:gd name="T52" fmla="*/ 211 w 271"/>
              <a:gd name="T53" fmla="*/ 162 h 339"/>
              <a:gd name="T54" fmla="*/ 223 w 271"/>
              <a:gd name="T55" fmla="*/ 156 h 339"/>
              <a:gd name="T56" fmla="*/ 237 w 271"/>
              <a:gd name="T57" fmla="*/ 154 h 339"/>
              <a:gd name="T58" fmla="*/ 170 w 271"/>
              <a:gd name="T59" fmla="*/ 56 h 339"/>
              <a:gd name="T60" fmla="*/ 45 w 271"/>
              <a:gd name="T61" fmla="*/ 143 h 339"/>
              <a:gd name="T62" fmla="*/ 126 w 271"/>
              <a:gd name="T63" fmla="*/ 260 h 339"/>
              <a:gd name="T64" fmla="*/ 126 w 271"/>
              <a:gd name="T65" fmla="*/ 262 h 339"/>
              <a:gd name="T66" fmla="*/ 126 w 271"/>
              <a:gd name="T67" fmla="*/ 263 h 339"/>
              <a:gd name="T68" fmla="*/ 132 w 271"/>
              <a:gd name="T69" fmla="*/ 276 h 339"/>
              <a:gd name="T70" fmla="*/ 134 w 271"/>
              <a:gd name="T71" fmla="*/ 292 h 339"/>
              <a:gd name="T72" fmla="*/ 130 w 271"/>
              <a:gd name="T73" fmla="*/ 308 h 339"/>
              <a:gd name="T74" fmla="*/ 121 w 271"/>
              <a:gd name="T75" fmla="*/ 325 h 339"/>
              <a:gd name="T76" fmla="*/ 108 w 271"/>
              <a:gd name="T77" fmla="*/ 335 h 339"/>
              <a:gd name="T78" fmla="*/ 92 w 271"/>
              <a:gd name="T79" fmla="*/ 339 h 339"/>
              <a:gd name="T80" fmla="*/ 76 w 271"/>
              <a:gd name="T81" fmla="*/ 338 h 339"/>
              <a:gd name="T82" fmla="*/ 66 w 271"/>
              <a:gd name="T83" fmla="*/ 330 h 339"/>
              <a:gd name="T84" fmla="*/ 58 w 271"/>
              <a:gd name="T85" fmla="*/ 321 h 339"/>
              <a:gd name="T86" fmla="*/ 53 w 271"/>
              <a:gd name="T87" fmla="*/ 308 h 339"/>
              <a:gd name="T88" fmla="*/ 53 w 271"/>
              <a:gd name="T89" fmla="*/ 293 h 339"/>
              <a:gd name="T90" fmla="*/ 55 w 271"/>
              <a:gd name="T91" fmla="*/ 279 h 339"/>
              <a:gd name="T92" fmla="*/ 63 w 271"/>
              <a:gd name="T93" fmla="*/ 266 h 339"/>
              <a:gd name="T94" fmla="*/ 74 w 271"/>
              <a:gd name="T95" fmla="*/ 255 h 339"/>
              <a:gd name="T96" fmla="*/ 85 w 271"/>
              <a:gd name="T97" fmla="*/ 250 h 339"/>
              <a:gd name="T98" fmla="*/ 100 w 271"/>
              <a:gd name="T99" fmla="*/ 247 h 339"/>
              <a:gd name="T100" fmla="*/ 33 w 271"/>
              <a:gd name="T101" fmla="*/ 149 h 339"/>
              <a:gd name="T102" fmla="*/ 22 w 271"/>
              <a:gd name="T103" fmla="*/ 133 h 339"/>
              <a:gd name="T104" fmla="*/ 11 w 271"/>
              <a:gd name="T105" fmla="*/ 116 h 339"/>
              <a:gd name="T106" fmla="*/ 5 w 271"/>
              <a:gd name="T107" fmla="*/ 110 h 339"/>
              <a:gd name="T108" fmla="*/ 0 w 271"/>
              <a:gd name="T109" fmla="*/ 101 h 339"/>
              <a:gd name="T110" fmla="*/ 148 w 271"/>
              <a:gd name="T111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1" h="339">
                <a:moveTo>
                  <a:pt x="147" y="22"/>
                </a:moveTo>
                <a:lnTo>
                  <a:pt x="21" y="109"/>
                </a:lnTo>
                <a:lnTo>
                  <a:pt x="34" y="127"/>
                </a:lnTo>
                <a:lnTo>
                  <a:pt x="160" y="42"/>
                </a:lnTo>
                <a:lnTo>
                  <a:pt x="147" y="22"/>
                </a:lnTo>
                <a:close/>
                <a:moveTo>
                  <a:pt x="148" y="0"/>
                </a:moveTo>
                <a:lnTo>
                  <a:pt x="155" y="8"/>
                </a:lnTo>
                <a:lnTo>
                  <a:pt x="159" y="16"/>
                </a:lnTo>
                <a:lnTo>
                  <a:pt x="170" y="33"/>
                </a:lnTo>
                <a:lnTo>
                  <a:pt x="181" y="48"/>
                </a:lnTo>
                <a:lnTo>
                  <a:pt x="262" y="167"/>
                </a:lnTo>
                <a:lnTo>
                  <a:pt x="263" y="169"/>
                </a:lnTo>
                <a:lnTo>
                  <a:pt x="263" y="170"/>
                </a:lnTo>
                <a:lnTo>
                  <a:pt x="270" y="183"/>
                </a:lnTo>
                <a:lnTo>
                  <a:pt x="271" y="199"/>
                </a:lnTo>
                <a:lnTo>
                  <a:pt x="267" y="215"/>
                </a:lnTo>
                <a:lnTo>
                  <a:pt x="258" y="230"/>
                </a:lnTo>
                <a:lnTo>
                  <a:pt x="245" y="241"/>
                </a:lnTo>
                <a:lnTo>
                  <a:pt x="229" y="246"/>
                </a:lnTo>
                <a:lnTo>
                  <a:pt x="214" y="243"/>
                </a:lnTo>
                <a:lnTo>
                  <a:pt x="202" y="237"/>
                </a:lnTo>
                <a:lnTo>
                  <a:pt x="194" y="226"/>
                </a:lnTo>
                <a:lnTo>
                  <a:pt x="190" y="215"/>
                </a:lnTo>
                <a:lnTo>
                  <a:pt x="189" y="200"/>
                </a:lnTo>
                <a:lnTo>
                  <a:pt x="193" y="186"/>
                </a:lnTo>
                <a:lnTo>
                  <a:pt x="200" y="173"/>
                </a:lnTo>
                <a:lnTo>
                  <a:pt x="211" y="162"/>
                </a:lnTo>
                <a:lnTo>
                  <a:pt x="223" y="156"/>
                </a:lnTo>
                <a:lnTo>
                  <a:pt x="237" y="154"/>
                </a:lnTo>
                <a:lnTo>
                  <a:pt x="170" y="56"/>
                </a:lnTo>
                <a:lnTo>
                  <a:pt x="45" y="143"/>
                </a:lnTo>
                <a:lnTo>
                  <a:pt x="126" y="260"/>
                </a:lnTo>
                <a:lnTo>
                  <a:pt x="126" y="262"/>
                </a:lnTo>
                <a:lnTo>
                  <a:pt x="126" y="263"/>
                </a:lnTo>
                <a:lnTo>
                  <a:pt x="132" y="276"/>
                </a:lnTo>
                <a:lnTo>
                  <a:pt x="134" y="292"/>
                </a:lnTo>
                <a:lnTo>
                  <a:pt x="130" y="308"/>
                </a:lnTo>
                <a:lnTo>
                  <a:pt x="121" y="325"/>
                </a:lnTo>
                <a:lnTo>
                  <a:pt x="108" y="335"/>
                </a:lnTo>
                <a:lnTo>
                  <a:pt x="92" y="339"/>
                </a:lnTo>
                <a:lnTo>
                  <a:pt x="76" y="338"/>
                </a:lnTo>
                <a:lnTo>
                  <a:pt x="66" y="330"/>
                </a:lnTo>
                <a:lnTo>
                  <a:pt x="58" y="321"/>
                </a:lnTo>
                <a:lnTo>
                  <a:pt x="53" y="308"/>
                </a:lnTo>
                <a:lnTo>
                  <a:pt x="53" y="293"/>
                </a:lnTo>
                <a:lnTo>
                  <a:pt x="55" y="279"/>
                </a:lnTo>
                <a:lnTo>
                  <a:pt x="63" y="266"/>
                </a:lnTo>
                <a:lnTo>
                  <a:pt x="74" y="255"/>
                </a:lnTo>
                <a:lnTo>
                  <a:pt x="85" y="250"/>
                </a:lnTo>
                <a:lnTo>
                  <a:pt x="100" y="247"/>
                </a:lnTo>
                <a:lnTo>
                  <a:pt x="33" y="149"/>
                </a:lnTo>
                <a:lnTo>
                  <a:pt x="22" y="133"/>
                </a:lnTo>
                <a:lnTo>
                  <a:pt x="11" y="116"/>
                </a:lnTo>
                <a:lnTo>
                  <a:pt x="5" y="110"/>
                </a:lnTo>
                <a:lnTo>
                  <a:pt x="0" y="101"/>
                </a:lnTo>
                <a:lnTo>
                  <a:pt x="148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1" name="Freeform 150"/>
          <p:cNvSpPr>
            <a:spLocks noEditPoints="1"/>
          </p:cNvSpPr>
          <p:nvPr/>
        </p:nvSpPr>
        <p:spPr>
          <a:xfrm rot="21230936">
            <a:off x="10812189" y="1536996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2" name="Freeform 46"/>
          <p:cNvSpPr>
            <a:spLocks noEditPoints="1"/>
          </p:cNvSpPr>
          <p:nvPr/>
        </p:nvSpPr>
        <p:spPr>
          <a:xfrm rot="14031825">
            <a:off x="11530531" y="2491128"/>
            <a:ext cx="407722" cy="556425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3" name="Freeform 497"/>
          <p:cNvSpPr/>
          <p:nvPr/>
        </p:nvSpPr>
        <p:spPr>
          <a:xfrm rot="1694646">
            <a:off x="11891946" y="3039650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cxnSp>
        <p:nvCxnSpPr>
          <p:cNvPr id="64" name="직선 연결선 63"/>
          <p:cNvCxnSpPr/>
          <p:nvPr/>
        </p:nvCxnSpPr>
        <p:spPr>
          <a:xfrm>
            <a:off x="-351267" y="4706995"/>
            <a:ext cx="2545815" cy="254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-533718" y="4706995"/>
            <a:ext cx="2637855" cy="2637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-623870" y="4799294"/>
            <a:ext cx="2641075" cy="2641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 rot="0">
            <a:off x="2363637" y="1931048"/>
            <a:ext cx="8068114" cy="2123532"/>
            <a:chOff x="2363637" y="1931048"/>
            <a:chExt cx="8068114" cy="2123532"/>
          </a:xfrm>
        </p:grpSpPr>
        <p:grpSp>
          <p:nvGrpSpPr>
            <p:cNvPr id="27" name="그룹 26"/>
            <p:cNvGrpSpPr/>
            <p:nvPr/>
          </p:nvGrpSpPr>
          <p:grpSpPr>
            <a:xfrm rot="0">
              <a:off x="2363637" y="1931048"/>
              <a:ext cx="1317625" cy="2027238"/>
              <a:chOff x="3108326" y="4732338"/>
              <a:chExt cx="1317625" cy="2027238"/>
            </a:xfrm>
          </p:grpSpPr>
          <p:sp>
            <p:nvSpPr>
              <p:cNvPr id="28" name="Freeform 60"/>
              <p:cNvSpPr>
                <a:spLocks noEditPoints="1"/>
              </p:cNvSpPr>
              <p:nvPr/>
            </p:nvSpPr>
            <p:spPr>
              <a:xfrm>
                <a:off x="3108326" y="4732338"/>
                <a:ext cx="1317625" cy="2027238"/>
              </a:xfrm>
              <a:custGeom>
                <a:avLst/>
                <a:gdLst>
                  <a:gd name="T0" fmla="*/ 117 w 830"/>
                  <a:gd name="T1" fmla="*/ 467 h 1277"/>
                  <a:gd name="T2" fmla="*/ 195 w 830"/>
                  <a:gd name="T3" fmla="*/ 716 h 1277"/>
                  <a:gd name="T4" fmla="*/ 229 w 830"/>
                  <a:gd name="T5" fmla="*/ 980 h 1277"/>
                  <a:gd name="T6" fmla="*/ 220 w 830"/>
                  <a:gd name="T7" fmla="*/ 1160 h 1277"/>
                  <a:gd name="T8" fmla="*/ 296 w 830"/>
                  <a:gd name="T9" fmla="*/ 1215 h 1277"/>
                  <a:gd name="T10" fmla="*/ 334 w 830"/>
                  <a:gd name="T11" fmla="*/ 1241 h 1277"/>
                  <a:gd name="T12" fmla="*/ 342 w 830"/>
                  <a:gd name="T13" fmla="*/ 1043 h 1277"/>
                  <a:gd name="T14" fmla="*/ 334 w 830"/>
                  <a:gd name="T15" fmla="*/ 718 h 1277"/>
                  <a:gd name="T16" fmla="*/ 307 w 830"/>
                  <a:gd name="T17" fmla="*/ 478 h 1277"/>
                  <a:gd name="T18" fmla="*/ 257 w 830"/>
                  <a:gd name="T19" fmla="*/ 400 h 1277"/>
                  <a:gd name="T20" fmla="*/ 93 w 830"/>
                  <a:gd name="T21" fmla="*/ 340 h 1277"/>
                  <a:gd name="T22" fmla="*/ 763 w 830"/>
                  <a:gd name="T23" fmla="*/ 194 h 1277"/>
                  <a:gd name="T24" fmla="*/ 661 w 830"/>
                  <a:gd name="T25" fmla="*/ 233 h 1277"/>
                  <a:gd name="T26" fmla="*/ 383 w 830"/>
                  <a:gd name="T27" fmla="*/ 366 h 1277"/>
                  <a:gd name="T28" fmla="*/ 304 w 830"/>
                  <a:gd name="T29" fmla="*/ 406 h 1277"/>
                  <a:gd name="T30" fmla="*/ 334 w 830"/>
                  <a:gd name="T31" fmla="*/ 517 h 1277"/>
                  <a:gd name="T32" fmla="*/ 351 w 830"/>
                  <a:gd name="T33" fmla="*/ 707 h 1277"/>
                  <a:gd name="T34" fmla="*/ 360 w 830"/>
                  <a:gd name="T35" fmla="*/ 1043 h 1277"/>
                  <a:gd name="T36" fmla="*/ 355 w 830"/>
                  <a:gd name="T37" fmla="*/ 1225 h 1277"/>
                  <a:gd name="T38" fmla="*/ 472 w 830"/>
                  <a:gd name="T39" fmla="*/ 1258 h 1277"/>
                  <a:gd name="T40" fmla="*/ 738 w 830"/>
                  <a:gd name="T41" fmla="*/ 1182 h 1277"/>
                  <a:gd name="T42" fmla="*/ 788 w 830"/>
                  <a:gd name="T43" fmla="*/ 885 h 1277"/>
                  <a:gd name="T44" fmla="*/ 812 w 830"/>
                  <a:gd name="T45" fmla="*/ 489 h 1277"/>
                  <a:gd name="T46" fmla="*/ 796 w 830"/>
                  <a:gd name="T47" fmla="*/ 268 h 1277"/>
                  <a:gd name="T48" fmla="*/ 782 w 830"/>
                  <a:gd name="T49" fmla="*/ 184 h 1277"/>
                  <a:gd name="T50" fmla="*/ 271 w 830"/>
                  <a:gd name="T51" fmla="*/ 150 h 1277"/>
                  <a:gd name="T52" fmla="*/ 24 w 830"/>
                  <a:gd name="T53" fmla="*/ 289 h 1277"/>
                  <a:gd name="T54" fmla="*/ 228 w 830"/>
                  <a:gd name="T55" fmla="*/ 373 h 1277"/>
                  <a:gd name="T56" fmla="*/ 354 w 830"/>
                  <a:gd name="T57" fmla="*/ 358 h 1277"/>
                  <a:gd name="T58" fmla="*/ 532 w 830"/>
                  <a:gd name="T59" fmla="*/ 269 h 1277"/>
                  <a:gd name="T60" fmla="*/ 745 w 830"/>
                  <a:gd name="T61" fmla="*/ 179 h 1277"/>
                  <a:gd name="T62" fmla="*/ 774 w 830"/>
                  <a:gd name="T63" fmla="*/ 163 h 1277"/>
                  <a:gd name="T64" fmla="*/ 693 w 830"/>
                  <a:gd name="T65" fmla="*/ 97 h 1277"/>
                  <a:gd name="T66" fmla="*/ 597 w 830"/>
                  <a:gd name="T67" fmla="*/ 43 h 1277"/>
                  <a:gd name="T68" fmla="*/ 537 w 830"/>
                  <a:gd name="T69" fmla="*/ 17 h 1277"/>
                  <a:gd name="T70" fmla="*/ 540 w 830"/>
                  <a:gd name="T71" fmla="*/ 2 h 1277"/>
                  <a:gd name="T72" fmla="*/ 606 w 830"/>
                  <a:gd name="T73" fmla="*/ 26 h 1277"/>
                  <a:gd name="T74" fmla="*/ 712 w 830"/>
                  <a:gd name="T75" fmla="*/ 88 h 1277"/>
                  <a:gd name="T76" fmla="*/ 770 w 830"/>
                  <a:gd name="T77" fmla="*/ 132 h 1277"/>
                  <a:gd name="T78" fmla="*/ 796 w 830"/>
                  <a:gd name="T79" fmla="*/ 163 h 1277"/>
                  <a:gd name="T80" fmla="*/ 803 w 830"/>
                  <a:gd name="T81" fmla="*/ 191 h 1277"/>
                  <a:gd name="T82" fmla="*/ 830 w 830"/>
                  <a:gd name="T83" fmla="*/ 441 h 1277"/>
                  <a:gd name="T84" fmla="*/ 816 w 830"/>
                  <a:gd name="T85" fmla="*/ 804 h 1277"/>
                  <a:gd name="T86" fmla="*/ 778 w 830"/>
                  <a:gd name="T87" fmla="*/ 1092 h 1277"/>
                  <a:gd name="T88" fmla="*/ 732 w 830"/>
                  <a:gd name="T89" fmla="*/ 1264 h 1277"/>
                  <a:gd name="T90" fmla="*/ 727 w 830"/>
                  <a:gd name="T91" fmla="*/ 1272 h 1277"/>
                  <a:gd name="T92" fmla="*/ 719 w 830"/>
                  <a:gd name="T93" fmla="*/ 1276 h 1277"/>
                  <a:gd name="T94" fmla="*/ 407 w 830"/>
                  <a:gd name="T95" fmla="*/ 1277 h 1277"/>
                  <a:gd name="T96" fmla="*/ 341 w 830"/>
                  <a:gd name="T97" fmla="*/ 1272 h 1277"/>
                  <a:gd name="T98" fmla="*/ 337 w 830"/>
                  <a:gd name="T99" fmla="*/ 1266 h 1277"/>
                  <a:gd name="T100" fmla="*/ 329 w 830"/>
                  <a:gd name="T101" fmla="*/ 1260 h 1277"/>
                  <a:gd name="T102" fmla="*/ 316 w 830"/>
                  <a:gd name="T103" fmla="*/ 1253 h 1277"/>
                  <a:gd name="T104" fmla="*/ 232 w 830"/>
                  <a:gd name="T105" fmla="*/ 1191 h 1277"/>
                  <a:gd name="T106" fmla="*/ 206 w 830"/>
                  <a:gd name="T107" fmla="*/ 1170 h 1277"/>
                  <a:gd name="T108" fmla="*/ 202 w 830"/>
                  <a:gd name="T109" fmla="*/ 1162 h 1277"/>
                  <a:gd name="T110" fmla="*/ 203 w 830"/>
                  <a:gd name="T111" fmla="*/ 894 h 1277"/>
                  <a:gd name="T112" fmla="*/ 155 w 830"/>
                  <a:gd name="T113" fmla="*/ 629 h 1277"/>
                  <a:gd name="T114" fmla="*/ 54 w 830"/>
                  <a:gd name="T115" fmla="*/ 381 h 1277"/>
                  <a:gd name="T116" fmla="*/ 10 w 830"/>
                  <a:gd name="T117" fmla="*/ 296 h 1277"/>
                  <a:gd name="T118" fmla="*/ 2 w 830"/>
                  <a:gd name="T119" fmla="*/ 293 h 1277"/>
                  <a:gd name="T120" fmla="*/ 2 w 830"/>
                  <a:gd name="T121" fmla="*/ 284 h 1277"/>
                  <a:gd name="T122" fmla="*/ 131 w 830"/>
                  <a:gd name="T123" fmla="*/ 205 h 1277"/>
                  <a:gd name="T124" fmla="*/ 394 w 830"/>
                  <a:gd name="T125" fmla="*/ 65 h 127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30" h="1277">
                    <a:moveTo>
                      <a:pt x="37" y="313"/>
                    </a:moveTo>
                    <a:lnTo>
                      <a:pt x="79" y="389"/>
                    </a:lnTo>
                    <a:lnTo>
                      <a:pt x="117" y="467"/>
                    </a:lnTo>
                    <a:lnTo>
                      <a:pt x="148" y="548"/>
                    </a:lnTo>
                    <a:lnTo>
                      <a:pt x="175" y="631"/>
                    </a:lnTo>
                    <a:lnTo>
                      <a:pt x="195" y="716"/>
                    </a:lnTo>
                    <a:lnTo>
                      <a:pt x="212" y="802"/>
                    </a:lnTo>
                    <a:lnTo>
                      <a:pt x="224" y="891"/>
                    </a:lnTo>
                    <a:lnTo>
                      <a:pt x="229" y="980"/>
                    </a:lnTo>
                    <a:lnTo>
                      <a:pt x="227" y="1071"/>
                    </a:lnTo>
                    <a:lnTo>
                      <a:pt x="218" y="1158"/>
                    </a:lnTo>
                    <a:lnTo>
                      <a:pt x="220" y="1160"/>
                    </a:lnTo>
                    <a:lnTo>
                      <a:pt x="246" y="1175"/>
                    </a:lnTo>
                    <a:lnTo>
                      <a:pt x="271" y="1195"/>
                    </a:lnTo>
                    <a:lnTo>
                      <a:pt x="296" y="1215"/>
                    </a:lnTo>
                    <a:lnTo>
                      <a:pt x="307" y="1222"/>
                    </a:lnTo>
                    <a:lnTo>
                      <a:pt x="321" y="1232"/>
                    </a:lnTo>
                    <a:lnTo>
                      <a:pt x="334" y="1241"/>
                    </a:lnTo>
                    <a:lnTo>
                      <a:pt x="335" y="1196"/>
                    </a:lnTo>
                    <a:lnTo>
                      <a:pt x="338" y="1152"/>
                    </a:lnTo>
                    <a:lnTo>
                      <a:pt x="342" y="1043"/>
                    </a:lnTo>
                    <a:lnTo>
                      <a:pt x="342" y="934"/>
                    </a:lnTo>
                    <a:lnTo>
                      <a:pt x="339" y="827"/>
                    </a:lnTo>
                    <a:lnTo>
                      <a:pt x="334" y="718"/>
                    </a:lnTo>
                    <a:lnTo>
                      <a:pt x="325" y="611"/>
                    </a:lnTo>
                    <a:lnTo>
                      <a:pt x="317" y="543"/>
                    </a:lnTo>
                    <a:lnTo>
                      <a:pt x="307" y="478"/>
                    </a:lnTo>
                    <a:lnTo>
                      <a:pt x="291" y="412"/>
                    </a:lnTo>
                    <a:lnTo>
                      <a:pt x="290" y="411"/>
                    </a:lnTo>
                    <a:lnTo>
                      <a:pt x="257" y="400"/>
                    </a:lnTo>
                    <a:lnTo>
                      <a:pt x="224" y="391"/>
                    </a:lnTo>
                    <a:lnTo>
                      <a:pt x="151" y="364"/>
                    </a:lnTo>
                    <a:lnTo>
                      <a:pt x="93" y="340"/>
                    </a:lnTo>
                    <a:lnTo>
                      <a:pt x="37" y="313"/>
                    </a:lnTo>
                    <a:close/>
                    <a:moveTo>
                      <a:pt x="782" y="184"/>
                    </a:moveTo>
                    <a:lnTo>
                      <a:pt x="763" y="194"/>
                    </a:lnTo>
                    <a:lnTo>
                      <a:pt x="744" y="200"/>
                    </a:lnTo>
                    <a:lnTo>
                      <a:pt x="724" y="208"/>
                    </a:lnTo>
                    <a:lnTo>
                      <a:pt x="661" y="233"/>
                    </a:lnTo>
                    <a:lnTo>
                      <a:pt x="538" y="286"/>
                    </a:lnTo>
                    <a:lnTo>
                      <a:pt x="460" y="326"/>
                    </a:lnTo>
                    <a:lnTo>
                      <a:pt x="383" y="366"/>
                    </a:lnTo>
                    <a:lnTo>
                      <a:pt x="304" y="406"/>
                    </a:lnTo>
                    <a:lnTo>
                      <a:pt x="304" y="406"/>
                    </a:lnTo>
                    <a:lnTo>
                      <a:pt x="304" y="406"/>
                    </a:lnTo>
                    <a:lnTo>
                      <a:pt x="318" y="441"/>
                    </a:lnTo>
                    <a:lnTo>
                      <a:pt x="328" y="479"/>
                    </a:lnTo>
                    <a:lnTo>
                      <a:pt x="334" y="517"/>
                    </a:lnTo>
                    <a:lnTo>
                      <a:pt x="338" y="556"/>
                    </a:lnTo>
                    <a:lnTo>
                      <a:pt x="342" y="594"/>
                    </a:lnTo>
                    <a:lnTo>
                      <a:pt x="351" y="707"/>
                    </a:lnTo>
                    <a:lnTo>
                      <a:pt x="358" y="818"/>
                    </a:lnTo>
                    <a:lnTo>
                      <a:pt x="360" y="931"/>
                    </a:lnTo>
                    <a:lnTo>
                      <a:pt x="360" y="1043"/>
                    </a:lnTo>
                    <a:lnTo>
                      <a:pt x="358" y="1152"/>
                    </a:lnTo>
                    <a:lnTo>
                      <a:pt x="356" y="1188"/>
                    </a:lnTo>
                    <a:lnTo>
                      <a:pt x="355" y="1225"/>
                    </a:lnTo>
                    <a:lnTo>
                      <a:pt x="350" y="1262"/>
                    </a:lnTo>
                    <a:lnTo>
                      <a:pt x="411" y="1258"/>
                    </a:lnTo>
                    <a:lnTo>
                      <a:pt x="472" y="1258"/>
                    </a:lnTo>
                    <a:lnTo>
                      <a:pt x="532" y="1258"/>
                    </a:lnTo>
                    <a:lnTo>
                      <a:pt x="716" y="1257"/>
                    </a:lnTo>
                    <a:lnTo>
                      <a:pt x="738" y="1182"/>
                    </a:lnTo>
                    <a:lnTo>
                      <a:pt x="755" y="1106"/>
                    </a:lnTo>
                    <a:lnTo>
                      <a:pt x="770" y="1029"/>
                    </a:lnTo>
                    <a:lnTo>
                      <a:pt x="788" y="885"/>
                    </a:lnTo>
                    <a:lnTo>
                      <a:pt x="803" y="741"/>
                    </a:lnTo>
                    <a:lnTo>
                      <a:pt x="810" y="597"/>
                    </a:lnTo>
                    <a:lnTo>
                      <a:pt x="812" y="489"/>
                    </a:lnTo>
                    <a:lnTo>
                      <a:pt x="808" y="382"/>
                    </a:lnTo>
                    <a:lnTo>
                      <a:pt x="803" y="324"/>
                    </a:lnTo>
                    <a:lnTo>
                      <a:pt x="796" y="268"/>
                    </a:lnTo>
                    <a:lnTo>
                      <a:pt x="788" y="216"/>
                    </a:lnTo>
                    <a:lnTo>
                      <a:pt x="783" y="188"/>
                    </a:lnTo>
                    <a:lnTo>
                      <a:pt x="782" y="184"/>
                    </a:lnTo>
                    <a:close/>
                    <a:moveTo>
                      <a:pt x="537" y="17"/>
                    </a:moveTo>
                    <a:lnTo>
                      <a:pt x="403" y="82"/>
                    </a:lnTo>
                    <a:lnTo>
                      <a:pt x="271" y="150"/>
                    </a:lnTo>
                    <a:lnTo>
                      <a:pt x="189" y="196"/>
                    </a:lnTo>
                    <a:lnTo>
                      <a:pt x="106" y="243"/>
                    </a:lnTo>
                    <a:lnTo>
                      <a:pt x="24" y="289"/>
                    </a:lnTo>
                    <a:lnTo>
                      <a:pt x="89" y="318"/>
                    </a:lnTo>
                    <a:lnTo>
                      <a:pt x="156" y="347"/>
                    </a:lnTo>
                    <a:lnTo>
                      <a:pt x="228" y="373"/>
                    </a:lnTo>
                    <a:lnTo>
                      <a:pt x="262" y="383"/>
                    </a:lnTo>
                    <a:lnTo>
                      <a:pt x="296" y="394"/>
                    </a:lnTo>
                    <a:lnTo>
                      <a:pt x="354" y="358"/>
                    </a:lnTo>
                    <a:lnTo>
                      <a:pt x="411" y="327"/>
                    </a:lnTo>
                    <a:lnTo>
                      <a:pt x="472" y="297"/>
                    </a:lnTo>
                    <a:lnTo>
                      <a:pt x="532" y="269"/>
                    </a:lnTo>
                    <a:lnTo>
                      <a:pt x="653" y="216"/>
                    </a:lnTo>
                    <a:lnTo>
                      <a:pt x="715" y="191"/>
                    </a:lnTo>
                    <a:lnTo>
                      <a:pt x="745" y="179"/>
                    </a:lnTo>
                    <a:lnTo>
                      <a:pt x="774" y="170"/>
                    </a:lnTo>
                    <a:lnTo>
                      <a:pt x="774" y="167"/>
                    </a:lnTo>
                    <a:lnTo>
                      <a:pt x="774" y="163"/>
                    </a:lnTo>
                    <a:lnTo>
                      <a:pt x="750" y="139"/>
                    </a:lnTo>
                    <a:lnTo>
                      <a:pt x="723" y="116"/>
                    </a:lnTo>
                    <a:lnTo>
                      <a:pt x="693" y="97"/>
                    </a:lnTo>
                    <a:lnTo>
                      <a:pt x="664" y="78"/>
                    </a:lnTo>
                    <a:lnTo>
                      <a:pt x="631" y="60"/>
                    </a:lnTo>
                    <a:lnTo>
                      <a:pt x="597" y="43"/>
                    </a:lnTo>
                    <a:lnTo>
                      <a:pt x="578" y="35"/>
                    </a:lnTo>
                    <a:lnTo>
                      <a:pt x="557" y="27"/>
                    </a:lnTo>
                    <a:lnTo>
                      <a:pt x="537" y="17"/>
                    </a:lnTo>
                    <a:close/>
                    <a:moveTo>
                      <a:pt x="533" y="0"/>
                    </a:moveTo>
                    <a:lnTo>
                      <a:pt x="536" y="0"/>
                    </a:lnTo>
                    <a:lnTo>
                      <a:pt x="540" y="2"/>
                    </a:lnTo>
                    <a:lnTo>
                      <a:pt x="562" y="8"/>
                    </a:lnTo>
                    <a:lnTo>
                      <a:pt x="585" y="17"/>
                    </a:lnTo>
                    <a:lnTo>
                      <a:pt x="606" y="26"/>
                    </a:lnTo>
                    <a:lnTo>
                      <a:pt x="644" y="46"/>
                    </a:lnTo>
                    <a:lnTo>
                      <a:pt x="680" y="65"/>
                    </a:lnTo>
                    <a:lnTo>
                      <a:pt x="712" y="88"/>
                    </a:lnTo>
                    <a:lnTo>
                      <a:pt x="744" y="111"/>
                    </a:lnTo>
                    <a:lnTo>
                      <a:pt x="757" y="120"/>
                    </a:lnTo>
                    <a:lnTo>
                      <a:pt x="770" y="132"/>
                    </a:lnTo>
                    <a:lnTo>
                      <a:pt x="782" y="144"/>
                    </a:lnTo>
                    <a:lnTo>
                      <a:pt x="791" y="157"/>
                    </a:lnTo>
                    <a:lnTo>
                      <a:pt x="796" y="163"/>
                    </a:lnTo>
                    <a:lnTo>
                      <a:pt x="800" y="173"/>
                    </a:lnTo>
                    <a:lnTo>
                      <a:pt x="801" y="182"/>
                    </a:lnTo>
                    <a:lnTo>
                      <a:pt x="803" y="191"/>
                    </a:lnTo>
                    <a:lnTo>
                      <a:pt x="813" y="256"/>
                    </a:lnTo>
                    <a:lnTo>
                      <a:pt x="822" y="322"/>
                    </a:lnTo>
                    <a:lnTo>
                      <a:pt x="830" y="441"/>
                    </a:lnTo>
                    <a:lnTo>
                      <a:pt x="830" y="563"/>
                    </a:lnTo>
                    <a:lnTo>
                      <a:pt x="825" y="683"/>
                    </a:lnTo>
                    <a:lnTo>
                      <a:pt x="816" y="804"/>
                    </a:lnTo>
                    <a:lnTo>
                      <a:pt x="803" y="919"/>
                    </a:lnTo>
                    <a:lnTo>
                      <a:pt x="788" y="1033"/>
                    </a:lnTo>
                    <a:lnTo>
                      <a:pt x="778" y="1092"/>
                    </a:lnTo>
                    <a:lnTo>
                      <a:pt x="766" y="1150"/>
                    </a:lnTo>
                    <a:lnTo>
                      <a:pt x="752" y="1208"/>
                    </a:lnTo>
                    <a:lnTo>
                      <a:pt x="732" y="1264"/>
                    </a:lnTo>
                    <a:lnTo>
                      <a:pt x="729" y="1267"/>
                    </a:lnTo>
                    <a:lnTo>
                      <a:pt x="728" y="1270"/>
                    </a:lnTo>
                    <a:lnTo>
                      <a:pt x="727" y="1272"/>
                    </a:lnTo>
                    <a:lnTo>
                      <a:pt x="724" y="1274"/>
                    </a:lnTo>
                    <a:lnTo>
                      <a:pt x="721" y="1275"/>
                    </a:lnTo>
                    <a:lnTo>
                      <a:pt x="719" y="1276"/>
                    </a:lnTo>
                    <a:lnTo>
                      <a:pt x="532" y="1276"/>
                    </a:lnTo>
                    <a:lnTo>
                      <a:pt x="469" y="1277"/>
                    </a:lnTo>
                    <a:lnTo>
                      <a:pt x="407" y="1277"/>
                    </a:lnTo>
                    <a:lnTo>
                      <a:pt x="345" y="1275"/>
                    </a:lnTo>
                    <a:lnTo>
                      <a:pt x="342" y="1274"/>
                    </a:lnTo>
                    <a:lnTo>
                      <a:pt x="341" y="1272"/>
                    </a:lnTo>
                    <a:lnTo>
                      <a:pt x="339" y="1270"/>
                    </a:lnTo>
                    <a:lnTo>
                      <a:pt x="339" y="1267"/>
                    </a:lnTo>
                    <a:lnTo>
                      <a:pt x="337" y="1266"/>
                    </a:lnTo>
                    <a:lnTo>
                      <a:pt x="335" y="1264"/>
                    </a:lnTo>
                    <a:lnTo>
                      <a:pt x="334" y="1262"/>
                    </a:lnTo>
                    <a:lnTo>
                      <a:pt x="329" y="1260"/>
                    </a:lnTo>
                    <a:lnTo>
                      <a:pt x="325" y="1259"/>
                    </a:lnTo>
                    <a:lnTo>
                      <a:pt x="321" y="1257"/>
                    </a:lnTo>
                    <a:lnTo>
                      <a:pt x="316" y="1253"/>
                    </a:lnTo>
                    <a:lnTo>
                      <a:pt x="279" y="1226"/>
                    </a:lnTo>
                    <a:lnTo>
                      <a:pt x="256" y="1209"/>
                    </a:lnTo>
                    <a:lnTo>
                      <a:pt x="232" y="1191"/>
                    </a:lnTo>
                    <a:lnTo>
                      <a:pt x="210" y="1171"/>
                    </a:lnTo>
                    <a:lnTo>
                      <a:pt x="210" y="1170"/>
                    </a:lnTo>
                    <a:lnTo>
                      <a:pt x="206" y="1170"/>
                    </a:lnTo>
                    <a:lnTo>
                      <a:pt x="203" y="1168"/>
                    </a:lnTo>
                    <a:lnTo>
                      <a:pt x="202" y="1165"/>
                    </a:lnTo>
                    <a:lnTo>
                      <a:pt x="202" y="1162"/>
                    </a:lnTo>
                    <a:lnTo>
                      <a:pt x="206" y="1072"/>
                    </a:lnTo>
                    <a:lnTo>
                      <a:pt x="207" y="983"/>
                    </a:lnTo>
                    <a:lnTo>
                      <a:pt x="203" y="894"/>
                    </a:lnTo>
                    <a:lnTo>
                      <a:pt x="193" y="805"/>
                    </a:lnTo>
                    <a:lnTo>
                      <a:pt x="177" y="717"/>
                    </a:lnTo>
                    <a:lnTo>
                      <a:pt x="155" y="629"/>
                    </a:lnTo>
                    <a:lnTo>
                      <a:pt x="127" y="544"/>
                    </a:lnTo>
                    <a:lnTo>
                      <a:pt x="93" y="462"/>
                    </a:lnTo>
                    <a:lnTo>
                      <a:pt x="54" y="381"/>
                    </a:lnTo>
                    <a:lnTo>
                      <a:pt x="11" y="302"/>
                    </a:lnTo>
                    <a:lnTo>
                      <a:pt x="10" y="300"/>
                    </a:lnTo>
                    <a:lnTo>
                      <a:pt x="10" y="296"/>
                    </a:lnTo>
                    <a:lnTo>
                      <a:pt x="7" y="296"/>
                    </a:lnTo>
                    <a:lnTo>
                      <a:pt x="4" y="294"/>
                    </a:lnTo>
                    <a:lnTo>
                      <a:pt x="2" y="293"/>
                    </a:lnTo>
                    <a:lnTo>
                      <a:pt x="0" y="290"/>
                    </a:lnTo>
                    <a:lnTo>
                      <a:pt x="0" y="286"/>
                    </a:lnTo>
                    <a:lnTo>
                      <a:pt x="2" y="284"/>
                    </a:lnTo>
                    <a:lnTo>
                      <a:pt x="4" y="281"/>
                    </a:lnTo>
                    <a:lnTo>
                      <a:pt x="67" y="242"/>
                    </a:lnTo>
                    <a:lnTo>
                      <a:pt x="131" y="205"/>
                    </a:lnTo>
                    <a:lnTo>
                      <a:pt x="197" y="169"/>
                    </a:lnTo>
                    <a:lnTo>
                      <a:pt x="262" y="135"/>
                    </a:lnTo>
                    <a:lnTo>
                      <a:pt x="394" y="65"/>
                    </a:lnTo>
                    <a:lnTo>
                      <a:pt x="528" y="1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29" name="Freeform 61"/>
              <p:cNvSpPr>
                <a:spLocks noEditPoints="1"/>
              </p:cNvSpPr>
              <p:nvPr/>
            </p:nvSpPr>
            <p:spPr>
              <a:xfrm>
                <a:off x="3746501" y="5241925"/>
                <a:ext cx="623888" cy="788988"/>
              </a:xfrm>
              <a:custGeom>
                <a:avLst/>
                <a:gdLst>
                  <a:gd name="T0" fmla="*/ 215 w 393"/>
                  <a:gd name="T1" fmla="*/ 20 h 497"/>
                  <a:gd name="T2" fmla="*/ 187 w 393"/>
                  <a:gd name="T3" fmla="*/ 30 h 497"/>
                  <a:gd name="T4" fmla="*/ 181 w 393"/>
                  <a:gd name="T5" fmla="*/ 27 h 497"/>
                  <a:gd name="T6" fmla="*/ 151 w 393"/>
                  <a:gd name="T7" fmla="*/ 48 h 497"/>
                  <a:gd name="T8" fmla="*/ 97 w 393"/>
                  <a:gd name="T9" fmla="*/ 99 h 497"/>
                  <a:gd name="T10" fmla="*/ 54 w 393"/>
                  <a:gd name="T11" fmla="*/ 157 h 497"/>
                  <a:gd name="T12" fmla="*/ 25 w 393"/>
                  <a:gd name="T13" fmla="*/ 225 h 497"/>
                  <a:gd name="T14" fmla="*/ 18 w 393"/>
                  <a:gd name="T15" fmla="*/ 289 h 497"/>
                  <a:gd name="T16" fmla="*/ 30 w 393"/>
                  <a:gd name="T17" fmla="*/ 352 h 497"/>
                  <a:gd name="T18" fmla="*/ 60 w 393"/>
                  <a:gd name="T19" fmla="*/ 408 h 497"/>
                  <a:gd name="T20" fmla="*/ 105 w 393"/>
                  <a:gd name="T21" fmla="*/ 447 h 497"/>
                  <a:gd name="T22" fmla="*/ 156 w 393"/>
                  <a:gd name="T23" fmla="*/ 471 h 497"/>
                  <a:gd name="T24" fmla="*/ 211 w 393"/>
                  <a:gd name="T25" fmla="*/ 479 h 497"/>
                  <a:gd name="T26" fmla="*/ 266 w 393"/>
                  <a:gd name="T27" fmla="*/ 471 h 497"/>
                  <a:gd name="T28" fmla="*/ 314 w 393"/>
                  <a:gd name="T29" fmla="*/ 446 h 497"/>
                  <a:gd name="T30" fmla="*/ 350 w 393"/>
                  <a:gd name="T31" fmla="*/ 403 h 497"/>
                  <a:gd name="T32" fmla="*/ 368 w 393"/>
                  <a:gd name="T33" fmla="*/ 350 h 497"/>
                  <a:gd name="T34" fmla="*/ 373 w 393"/>
                  <a:gd name="T35" fmla="*/ 294 h 497"/>
                  <a:gd name="T36" fmla="*/ 373 w 393"/>
                  <a:gd name="T37" fmla="*/ 199 h 497"/>
                  <a:gd name="T38" fmla="*/ 363 w 393"/>
                  <a:gd name="T39" fmla="*/ 124 h 497"/>
                  <a:gd name="T40" fmla="*/ 343 w 393"/>
                  <a:gd name="T41" fmla="*/ 75 h 497"/>
                  <a:gd name="T42" fmla="*/ 309 w 393"/>
                  <a:gd name="T43" fmla="*/ 37 h 497"/>
                  <a:gd name="T44" fmla="*/ 263 w 393"/>
                  <a:gd name="T45" fmla="*/ 19 h 497"/>
                  <a:gd name="T46" fmla="*/ 246 w 393"/>
                  <a:gd name="T47" fmla="*/ 0 h 497"/>
                  <a:gd name="T48" fmla="*/ 296 w 393"/>
                  <a:gd name="T49" fmla="*/ 10 h 497"/>
                  <a:gd name="T50" fmla="*/ 338 w 393"/>
                  <a:gd name="T51" fmla="*/ 37 h 497"/>
                  <a:gd name="T52" fmla="*/ 365 w 393"/>
                  <a:gd name="T53" fmla="*/ 77 h 497"/>
                  <a:gd name="T54" fmla="*/ 381 w 393"/>
                  <a:gd name="T55" fmla="*/ 124 h 497"/>
                  <a:gd name="T56" fmla="*/ 391 w 393"/>
                  <a:gd name="T57" fmla="*/ 205 h 497"/>
                  <a:gd name="T58" fmla="*/ 390 w 393"/>
                  <a:gd name="T59" fmla="*/ 322 h 497"/>
                  <a:gd name="T60" fmla="*/ 380 w 393"/>
                  <a:gd name="T61" fmla="*/ 378 h 497"/>
                  <a:gd name="T62" fmla="*/ 356 w 393"/>
                  <a:gd name="T63" fmla="*/ 429 h 497"/>
                  <a:gd name="T64" fmla="*/ 312 w 393"/>
                  <a:gd name="T65" fmla="*/ 471 h 497"/>
                  <a:gd name="T66" fmla="*/ 254 w 393"/>
                  <a:gd name="T67" fmla="*/ 494 h 497"/>
                  <a:gd name="T68" fmla="*/ 190 w 393"/>
                  <a:gd name="T69" fmla="*/ 496 h 497"/>
                  <a:gd name="T70" fmla="*/ 128 w 393"/>
                  <a:gd name="T71" fmla="*/ 480 h 497"/>
                  <a:gd name="T72" fmla="*/ 73 w 393"/>
                  <a:gd name="T73" fmla="*/ 449 h 497"/>
                  <a:gd name="T74" fmla="*/ 33 w 393"/>
                  <a:gd name="T75" fmla="*/ 401 h 497"/>
                  <a:gd name="T76" fmla="*/ 8 w 393"/>
                  <a:gd name="T77" fmla="*/ 344 h 497"/>
                  <a:gd name="T78" fmla="*/ 0 w 393"/>
                  <a:gd name="T79" fmla="*/ 282 h 497"/>
                  <a:gd name="T80" fmla="*/ 7 w 393"/>
                  <a:gd name="T81" fmla="*/ 219 h 497"/>
                  <a:gd name="T82" fmla="*/ 46 w 393"/>
                  <a:gd name="T83" fmla="*/ 132 h 497"/>
                  <a:gd name="T84" fmla="*/ 109 w 393"/>
                  <a:gd name="T85" fmla="*/ 57 h 497"/>
                  <a:gd name="T86" fmla="*/ 187 w 393"/>
                  <a:gd name="T87" fmla="*/ 2 h 497"/>
                  <a:gd name="T88" fmla="*/ 194 w 393"/>
                  <a:gd name="T89" fmla="*/ 2 h 497"/>
                  <a:gd name="T90" fmla="*/ 196 w 393"/>
                  <a:gd name="T91" fmla="*/ 6 h 497"/>
                  <a:gd name="T92" fmla="*/ 246 w 393"/>
                  <a:gd name="T93" fmla="*/ 0 h 4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3" h="497">
                    <a:moveTo>
                      <a:pt x="238" y="18"/>
                    </a:moveTo>
                    <a:lnTo>
                      <a:pt x="215" y="20"/>
                    </a:lnTo>
                    <a:lnTo>
                      <a:pt x="191" y="28"/>
                    </a:lnTo>
                    <a:lnTo>
                      <a:pt x="187" y="30"/>
                    </a:lnTo>
                    <a:lnTo>
                      <a:pt x="185" y="30"/>
                    </a:lnTo>
                    <a:lnTo>
                      <a:pt x="181" y="27"/>
                    </a:lnTo>
                    <a:lnTo>
                      <a:pt x="179" y="24"/>
                    </a:lnTo>
                    <a:lnTo>
                      <a:pt x="151" y="48"/>
                    </a:lnTo>
                    <a:lnTo>
                      <a:pt x="123" y="73"/>
                    </a:lnTo>
                    <a:lnTo>
                      <a:pt x="97" y="99"/>
                    </a:lnTo>
                    <a:lnTo>
                      <a:pt x="73" y="127"/>
                    </a:lnTo>
                    <a:lnTo>
                      <a:pt x="54" y="157"/>
                    </a:lnTo>
                    <a:lnTo>
                      <a:pt x="37" y="189"/>
                    </a:lnTo>
                    <a:lnTo>
                      <a:pt x="25" y="225"/>
                    </a:lnTo>
                    <a:lnTo>
                      <a:pt x="20" y="256"/>
                    </a:lnTo>
                    <a:lnTo>
                      <a:pt x="18" y="289"/>
                    </a:lnTo>
                    <a:lnTo>
                      <a:pt x="22" y="320"/>
                    </a:lnTo>
                    <a:lnTo>
                      <a:pt x="30" y="352"/>
                    </a:lnTo>
                    <a:lnTo>
                      <a:pt x="42" y="382"/>
                    </a:lnTo>
                    <a:lnTo>
                      <a:pt x="60" y="408"/>
                    </a:lnTo>
                    <a:lnTo>
                      <a:pt x="83" y="432"/>
                    </a:lnTo>
                    <a:lnTo>
                      <a:pt x="105" y="447"/>
                    </a:lnTo>
                    <a:lnTo>
                      <a:pt x="130" y="460"/>
                    </a:lnTo>
                    <a:lnTo>
                      <a:pt x="156" y="471"/>
                    </a:lnTo>
                    <a:lnTo>
                      <a:pt x="183" y="476"/>
                    </a:lnTo>
                    <a:lnTo>
                      <a:pt x="211" y="479"/>
                    </a:lnTo>
                    <a:lnTo>
                      <a:pt x="238" y="477"/>
                    </a:lnTo>
                    <a:lnTo>
                      <a:pt x="266" y="471"/>
                    </a:lnTo>
                    <a:lnTo>
                      <a:pt x="291" y="460"/>
                    </a:lnTo>
                    <a:lnTo>
                      <a:pt x="314" y="446"/>
                    </a:lnTo>
                    <a:lnTo>
                      <a:pt x="334" y="426"/>
                    </a:lnTo>
                    <a:lnTo>
                      <a:pt x="350" y="403"/>
                    </a:lnTo>
                    <a:lnTo>
                      <a:pt x="361" y="378"/>
                    </a:lnTo>
                    <a:lnTo>
                      <a:pt x="368" y="350"/>
                    </a:lnTo>
                    <a:lnTo>
                      <a:pt x="372" y="323"/>
                    </a:lnTo>
                    <a:lnTo>
                      <a:pt x="373" y="294"/>
                    </a:lnTo>
                    <a:lnTo>
                      <a:pt x="374" y="247"/>
                    </a:lnTo>
                    <a:lnTo>
                      <a:pt x="373" y="199"/>
                    </a:lnTo>
                    <a:lnTo>
                      <a:pt x="368" y="150"/>
                    </a:lnTo>
                    <a:lnTo>
                      <a:pt x="363" y="124"/>
                    </a:lnTo>
                    <a:lnTo>
                      <a:pt x="355" y="99"/>
                    </a:lnTo>
                    <a:lnTo>
                      <a:pt x="343" y="75"/>
                    </a:lnTo>
                    <a:lnTo>
                      <a:pt x="329" y="55"/>
                    </a:lnTo>
                    <a:lnTo>
                      <a:pt x="309" y="37"/>
                    </a:lnTo>
                    <a:lnTo>
                      <a:pt x="287" y="26"/>
                    </a:lnTo>
                    <a:lnTo>
                      <a:pt x="263" y="19"/>
                    </a:lnTo>
                    <a:lnTo>
                      <a:pt x="238" y="18"/>
                    </a:lnTo>
                    <a:close/>
                    <a:moveTo>
                      <a:pt x="246" y="0"/>
                    </a:moveTo>
                    <a:lnTo>
                      <a:pt x="271" y="2"/>
                    </a:lnTo>
                    <a:lnTo>
                      <a:pt x="296" y="10"/>
                    </a:lnTo>
                    <a:lnTo>
                      <a:pt x="318" y="22"/>
                    </a:lnTo>
                    <a:lnTo>
                      <a:pt x="338" y="37"/>
                    </a:lnTo>
                    <a:lnTo>
                      <a:pt x="353" y="56"/>
                    </a:lnTo>
                    <a:lnTo>
                      <a:pt x="365" y="77"/>
                    </a:lnTo>
                    <a:lnTo>
                      <a:pt x="374" y="100"/>
                    </a:lnTo>
                    <a:lnTo>
                      <a:pt x="381" y="124"/>
                    </a:lnTo>
                    <a:lnTo>
                      <a:pt x="386" y="149"/>
                    </a:lnTo>
                    <a:lnTo>
                      <a:pt x="391" y="205"/>
                    </a:lnTo>
                    <a:lnTo>
                      <a:pt x="393" y="264"/>
                    </a:lnTo>
                    <a:lnTo>
                      <a:pt x="390" y="322"/>
                    </a:lnTo>
                    <a:lnTo>
                      <a:pt x="386" y="350"/>
                    </a:lnTo>
                    <a:lnTo>
                      <a:pt x="380" y="378"/>
                    </a:lnTo>
                    <a:lnTo>
                      <a:pt x="370" y="404"/>
                    </a:lnTo>
                    <a:lnTo>
                      <a:pt x="356" y="429"/>
                    </a:lnTo>
                    <a:lnTo>
                      <a:pt x="338" y="451"/>
                    </a:lnTo>
                    <a:lnTo>
                      <a:pt x="312" y="471"/>
                    </a:lnTo>
                    <a:lnTo>
                      <a:pt x="284" y="485"/>
                    </a:lnTo>
                    <a:lnTo>
                      <a:pt x="254" y="494"/>
                    </a:lnTo>
                    <a:lnTo>
                      <a:pt x="223" y="497"/>
                    </a:lnTo>
                    <a:lnTo>
                      <a:pt x="190" y="496"/>
                    </a:lnTo>
                    <a:lnTo>
                      <a:pt x="158" y="490"/>
                    </a:lnTo>
                    <a:lnTo>
                      <a:pt x="128" y="480"/>
                    </a:lnTo>
                    <a:lnTo>
                      <a:pt x="100" y="466"/>
                    </a:lnTo>
                    <a:lnTo>
                      <a:pt x="73" y="449"/>
                    </a:lnTo>
                    <a:lnTo>
                      <a:pt x="51" y="426"/>
                    </a:lnTo>
                    <a:lnTo>
                      <a:pt x="33" y="401"/>
                    </a:lnTo>
                    <a:lnTo>
                      <a:pt x="18" y="374"/>
                    </a:lnTo>
                    <a:lnTo>
                      <a:pt x="8" y="344"/>
                    </a:lnTo>
                    <a:lnTo>
                      <a:pt x="1" y="314"/>
                    </a:lnTo>
                    <a:lnTo>
                      <a:pt x="0" y="282"/>
                    </a:lnTo>
                    <a:lnTo>
                      <a:pt x="1" y="251"/>
                    </a:lnTo>
                    <a:lnTo>
                      <a:pt x="7" y="219"/>
                    </a:lnTo>
                    <a:lnTo>
                      <a:pt x="22" y="175"/>
                    </a:lnTo>
                    <a:lnTo>
                      <a:pt x="46" y="132"/>
                    </a:lnTo>
                    <a:lnTo>
                      <a:pt x="75" y="92"/>
                    </a:lnTo>
                    <a:lnTo>
                      <a:pt x="109" y="57"/>
                    </a:lnTo>
                    <a:lnTo>
                      <a:pt x="147" y="27"/>
                    </a:lnTo>
                    <a:lnTo>
                      <a:pt x="187" y="2"/>
                    </a:lnTo>
                    <a:lnTo>
                      <a:pt x="190" y="1"/>
                    </a:lnTo>
                    <a:lnTo>
                      <a:pt x="194" y="2"/>
                    </a:lnTo>
                    <a:lnTo>
                      <a:pt x="195" y="3"/>
                    </a:lnTo>
                    <a:lnTo>
                      <a:pt x="196" y="6"/>
                    </a:lnTo>
                    <a:lnTo>
                      <a:pt x="221" y="1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0" name="Freeform 62"/>
              <p:cNvSpPr>
                <a:spLocks noEditPoints="1"/>
              </p:cNvSpPr>
              <p:nvPr/>
            </p:nvSpPr>
            <p:spPr>
              <a:xfrm>
                <a:off x="4002088" y="5499100"/>
                <a:ext cx="185738" cy="242888"/>
              </a:xfrm>
              <a:custGeom>
                <a:avLst/>
                <a:gdLst>
                  <a:gd name="T0" fmla="*/ 50 w 117"/>
                  <a:gd name="T1" fmla="*/ 16 h 153"/>
                  <a:gd name="T2" fmla="*/ 39 w 117"/>
                  <a:gd name="T3" fmla="*/ 22 h 153"/>
                  <a:gd name="T4" fmla="*/ 30 w 117"/>
                  <a:gd name="T5" fmla="*/ 34 h 153"/>
                  <a:gd name="T6" fmla="*/ 25 w 117"/>
                  <a:gd name="T7" fmla="*/ 47 h 153"/>
                  <a:gd name="T8" fmla="*/ 21 w 117"/>
                  <a:gd name="T9" fmla="*/ 63 h 153"/>
                  <a:gd name="T10" fmla="*/ 18 w 117"/>
                  <a:gd name="T11" fmla="*/ 77 h 153"/>
                  <a:gd name="T12" fmla="*/ 18 w 117"/>
                  <a:gd name="T13" fmla="*/ 89 h 153"/>
                  <a:gd name="T14" fmla="*/ 22 w 117"/>
                  <a:gd name="T15" fmla="*/ 102 h 153"/>
                  <a:gd name="T16" fmla="*/ 29 w 117"/>
                  <a:gd name="T17" fmla="*/ 115 h 153"/>
                  <a:gd name="T18" fmla="*/ 38 w 117"/>
                  <a:gd name="T19" fmla="*/ 126 h 153"/>
                  <a:gd name="T20" fmla="*/ 49 w 117"/>
                  <a:gd name="T21" fmla="*/ 133 h 153"/>
                  <a:gd name="T22" fmla="*/ 62 w 117"/>
                  <a:gd name="T23" fmla="*/ 136 h 153"/>
                  <a:gd name="T24" fmla="*/ 76 w 117"/>
                  <a:gd name="T25" fmla="*/ 132 h 153"/>
                  <a:gd name="T26" fmla="*/ 86 w 117"/>
                  <a:gd name="T27" fmla="*/ 124 h 153"/>
                  <a:gd name="T28" fmla="*/ 93 w 117"/>
                  <a:gd name="T29" fmla="*/ 114 h 153"/>
                  <a:gd name="T30" fmla="*/ 97 w 117"/>
                  <a:gd name="T31" fmla="*/ 102 h 153"/>
                  <a:gd name="T32" fmla="*/ 98 w 117"/>
                  <a:gd name="T33" fmla="*/ 89 h 153"/>
                  <a:gd name="T34" fmla="*/ 97 w 117"/>
                  <a:gd name="T35" fmla="*/ 76 h 153"/>
                  <a:gd name="T36" fmla="*/ 94 w 117"/>
                  <a:gd name="T37" fmla="*/ 64 h 153"/>
                  <a:gd name="T38" fmla="*/ 85 w 117"/>
                  <a:gd name="T39" fmla="*/ 44 h 153"/>
                  <a:gd name="T40" fmla="*/ 71 w 117"/>
                  <a:gd name="T41" fmla="*/ 29 h 153"/>
                  <a:gd name="T42" fmla="*/ 52 w 117"/>
                  <a:gd name="T43" fmla="*/ 17 h 153"/>
                  <a:gd name="T44" fmla="*/ 50 w 117"/>
                  <a:gd name="T45" fmla="*/ 17 h 153"/>
                  <a:gd name="T46" fmla="*/ 50 w 117"/>
                  <a:gd name="T47" fmla="*/ 16 h 153"/>
                  <a:gd name="T48" fmla="*/ 56 w 117"/>
                  <a:gd name="T49" fmla="*/ 0 h 153"/>
                  <a:gd name="T50" fmla="*/ 59 w 117"/>
                  <a:gd name="T51" fmla="*/ 1 h 153"/>
                  <a:gd name="T52" fmla="*/ 77 w 117"/>
                  <a:gd name="T53" fmla="*/ 12 h 153"/>
                  <a:gd name="T54" fmla="*/ 93 w 117"/>
                  <a:gd name="T55" fmla="*/ 25 h 153"/>
                  <a:gd name="T56" fmla="*/ 105 w 117"/>
                  <a:gd name="T57" fmla="*/ 43 h 153"/>
                  <a:gd name="T58" fmla="*/ 113 w 117"/>
                  <a:gd name="T59" fmla="*/ 63 h 153"/>
                  <a:gd name="T60" fmla="*/ 117 w 117"/>
                  <a:gd name="T61" fmla="*/ 84 h 153"/>
                  <a:gd name="T62" fmla="*/ 115 w 117"/>
                  <a:gd name="T63" fmla="*/ 102 h 153"/>
                  <a:gd name="T64" fmla="*/ 110 w 117"/>
                  <a:gd name="T65" fmla="*/ 119 h 153"/>
                  <a:gd name="T66" fmla="*/ 101 w 117"/>
                  <a:gd name="T67" fmla="*/ 135 h 153"/>
                  <a:gd name="T68" fmla="*/ 88 w 117"/>
                  <a:gd name="T69" fmla="*/ 146 h 153"/>
                  <a:gd name="T70" fmla="*/ 72 w 117"/>
                  <a:gd name="T71" fmla="*/ 153 h 153"/>
                  <a:gd name="T72" fmla="*/ 52 w 117"/>
                  <a:gd name="T73" fmla="*/ 153 h 153"/>
                  <a:gd name="T74" fmla="*/ 35 w 117"/>
                  <a:gd name="T75" fmla="*/ 146 h 153"/>
                  <a:gd name="T76" fmla="*/ 21 w 117"/>
                  <a:gd name="T77" fmla="*/ 136 h 153"/>
                  <a:gd name="T78" fmla="*/ 9 w 117"/>
                  <a:gd name="T79" fmla="*/ 122 h 153"/>
                  <a:gd name="T80" fmla="*/ 3 w 117"/>
                  <a:gd name="T81" fmla="*/ 105 h 153"/>
                  <a:gd name="T82" fmla="*/ 0 w 117"/>
                  <a:gd name="T83" fmla="*/ 85 h 153"/>
                  <a:gd name="T84" fmla="*/ 1 w 117"/>
                  <a:gd name="T85" fmla="*/ 67 h 153"/>
                  <a:gd name="T86" fmla="*/ 4 w 117"/>
                  <a:gd name="T87" fmla="*/ 57 h 153"/>
                  <a:gd name="T88" fmla="*/ 8 w 117"/>
                  <a:gd name="T89" fmla="*/ 44 h 153"/>
                  <a:gd name="T90" fmla="*/ 15 w 117"/>
                  <a:gd name="T91" fmla="*/ 31 h 153"/>
                  <a:gd name="T92" fmla="*/ 21 w 117"/>
                  <a:gd name="T93" fmla="*/ 19 h 153"/>
                  <a:gd name="T94" fmla="*/ 30 w 117"/>
                  <a:gd name="T95" fmla="*/ 9 h 153"/>
                  <a:gd name="T96" fmla="*/ 39 w 117"/>
                  <a:gd name="T97" fmla="*/ 4 h 153"/>
                  <a:gd name="T98" fmla="*/ 51 w 117"/>
                  <a:gd name="T99" fmla="*/ 2 h 153"/>
                  <a:gd name="T100" fmla="*/ 52 w 117"/>
                  <a:gd name="T101" fmla="*/ 1 h 153"/>
                  <a:gd name="T102" fmla="*/ 56 w 117"/>
                  <a:gd name="T103" fmla="*/ 0 h 15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153">
                    <a:moveTo>
                      <a:pt x="50" y="16"/>
                    </a:moveTo>
                    <a:lnTo>
                      <a:pt x="39" y="22"/>
                    </a:lnTo>
                    <a:lnTo>
                      <a:pt x="30" y="34"/>
                    </a:lnTo>
                    <a:lnTo>
                      <a:pt x="25" y="47"/>
                    </a:lnTo>
                    <a:lnTo>
                      <a:pt x="21" y="63"/>
                    </a:lnTo>
                    <a:lnTo>
                      <a:pt x="18" y="77"/>
                    </a:lnTo>
                    <a:lnTo>
                      <a:pt x="18" y="89"/>
                    </a:lnTo>
                    <a:lnTo>
                      <a:pt x="22" y="102"/>
                    </a:lnTo>
                    <a:lnTo>
                      <a:pt x="29" y="115"/>
                    </a:lnTo>
                    <a:lnTo>
                      <a:pt x="38" y="126"/>
                    </a:lnTo>
                    <a:lnTo>
                      <a:pt x="49" y="133"/>
                    </a:lnTo>
                    <a:lnTo>
                      <a:pt x="62" y="136"/>
                    </a:lnTo>
                    <a:lnTo>
                      <a:pt x="76" y="132"/>
                    </a:lnTo>
                    <a:lnTo>
                      <a:pt x="86" y="124"/>
                    </a:lnTo>
                    <a:lnTo>
                      <a:pt x="93" y="114"/>
                    </a:lnTo>
                    <a:lnTo>
                      <a:pt x="97" y="102"/>
                    </a:lnTo>
                    <a:lnTo>
                      <a:pt x="98" y="89"/>
                    </a:lnTo>
                    <a:lnTo>
                      <a:pt x="97" y="76"/>
                    </a:lnTo>
                    <a:lnTo>
                      <a:pt x="94" y="64"/>
                    </a:lnTo>
                    <a:lnTo>
                      <a:pt x="85" y="44"/>
                    </a:lnTo>
                    <a:lnTo>
                      <a:pt x="71" y="29"/>
                    </a:lnTo>
                    <a:lnTo>
                      <a:pt x="52" y="17"/>
                    </a:lnTo>
                    <a:lnTo>
                      <a:pt x="50" y="17"/>
                    </a:lnTo>
                    <a:lnTo>
                      <a:pt x="50" y="16"/>
                    </a:lnTo>
                    <a:close/>
                    <a:moveTo>
                      <a:pt x="56" y="0"/>
                    </a:moveTo>
                    <a:lnTo>
                      <a:pt x="59" y="1"/>
                    </a:lnTo>
                    <a:lnTo>
                      <a:pt x="77" y="12"/>
                    </a:lnTo>
                    <a:lnTo>
                      <a:pt x="93" y="25"/>
                    </a:lnTo>
                    <a:lnTo>
                      <a:pt x="105" y="43"/>
                    </a:lnTo>
                    <a:lnTo>
                      <a:pt x="113" y="63"/>
                    </a:lnTo>
                    <a:lnTo>
                      <a:pt x="117" y="84"/>
                    </a:lnTo>
                    <a:lnTo>
                      <a:pt x="115" y="102"/>
                    </a:lnTo>
                    <a:lnTo>
                      <a:pt x="110" y="119"/>
                    </a:lnTo>
                    <a:lnTo>
                      <a:pt x="101" y="135"/>
                    </a:lnTo>
                    <a:lnTo>
                      <a:pt x="88" y="146"/>
                    </a:lnTo>
                    <a:lnTo>
                      <a:pt x="72" y="153"/>
                    </a:lnTo>
                    <a:lnTo>
                      <a:pt x="52" y="153"/>
                    </a:lnTo>
                    <a:lnTo>
                      <a:pt x="35" y="146"/>
                    </a:lnTo>
                    <a:lnTo>
                      <a:pt x="21" y="136"/>
                    </a:lnTo>
                    <a:lnTo>
                      <a:pt x="9" y="122"/>
                    </a:lnTo>
                    <a:lnTo>
                      <a:pt x="3" y="105"/>
                    </a:lnTo>
                    <a:lnTo>
                      <a:pt x="0" y="85"/>
                    </a:lnTo>
                    <a:lnTo>
                      <a:pt x="1" y="67"/>
                    </a:lnTo>
                    <a:lnTo>
                      <a:pt x="4" y="57"/>
                    </a:lnTo>
                    <a:lnTo>
                      <a:pt x="8" y="44"/>
                    </a:lnTo>
                    <a:lnTo>
                      <a:pt x="15" y="31"/>
                    </a:lnTo>
                    <a:lnTo>
                      <a:pt x="21" y="19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1" y="2"/>
                    </a:lnTo>
                    <a:lnTo>
                      <a:pt x="52" y="1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1" name="Freeform 63"/>
              <p:cNvSpPr>
                <a:spLocks noEditPoints="1"/>
              </p:cNvSpPr>
              <p:nvPr/>
            </p:nvSpPr>
            <p:spPr>
              <a:xfrm>
                <a:off x="3935413" y="5448300"/>
                <a:ext cx="322263" cy="358775"/>
              </a:xfrm>
              <a:custGeom>
                <a:avLst/>
                <a:gdLst>
                  <a:gd name="T0" fmla="*/ 114 w 203"/>
                  <a:gd name="T1" fmla="*/ 19 h 226"/>
                  <a:gd name="T2" fmla="*/ 93 w 203"/>
                  <a:gd name="T3" fmla="*/ 20 h 226"/>
                  <a:gd name="T4" fmla="*/ 91 w 203"/>
                  <a:gd name="T5" fmla="*/ 20 h 226"/>
                  <a:gd name="T6" fmla="*/ 88 w 203"/>
                  <a:gd name="T7" fmla="*/ 19 h 226"/>
                  <a:gd name="T8" fmla="*/ 81 w 203"/>
                  <a:gd name="T9" fmla="*/ 21 h 226"/>
                  <a:gd name="T10" fmla="*/ 75 w 203"/>
                  <a:gd name="T11" fmla="*/ 24 h 226"/>
                  <a:gd name="T12" fmla="*/ 68 w 203"/>
                  <a:gd name="T13" fmla="*/ 27 h 226"/>
                  <a:gd name="T14" fmla="*/ 53 w 203"/>
                  <a:gd name="T15" fmla="*/ 41 h 226"/>
                  <a:gd name="T16" fmla="*/ 39 w 203"/>
                  <a:gd name="T17" fmla="*/ 58 h 226"/>
                  <a:gd name="T18" fmla="*/ 28 w 203"/>
                  <a:gd name="T19" fmla="*/ 78 h 226"/>
                  <a:gd name="T20" fmla="*/ 20 w 203"/>
                  <a:gd name="T21" fmla="*/ 100 h 226"/>
                  <a:gd name="T22" fmla="*/ 17 w 203"/>
                  <a:gd name="T23" fmla="*/ 123 h 226"/>
                  <a:gd name="T24" fmla="*/ 20 w 203"/>
                  <a:gd name="T25" fmla="*/ 147 h 226"/>
                  <a:gd name="T26" fmla="*/ 29 w 203"/>
                  <a:gd name="T27" fmla="*/ 169 h 226"/>
                  <a:gd name="T28" fmla="*/ 43 w 203"/>
                  <a:gd name="T29" fmla="*/ 188 h 226"/>
                  <a:gd name="T30" fmla="*/ 63 w 203"/>
                  <a:gd name="T31" fmla="*/ 201 h 226"/>
                  <a:gd name="T32" fmla="*/ 85 w 203"/>
                  <a:gd name="T33" fmla="*/ 209 h 226"/>
                  <a:gd name="T34" fmla="*/ 110 w 203"/>
                  <a:gd name="T35" fmla="*/ 209 h 226"/>
                  <a:gd name="T36" fmla="*/ 132 w 203"/>
                  <a:gd name="T37" fmla="*/ 202 h 226"/>
                  <a:gd name="T38" fmla="*/ 152 w 203"/>
                  <a:gd name="T39" fmla="*/ 190 h 226"/>
                  <a:gd name="T40" fmla="*/ 166 w 203"/>
                  <a:gd name="T41" fmla="*/ 175 h 226"/>
                  <a:gd name="T42" fmla="*/ 178 w 203"/>
                  <a:gd name="T43" fmla="*/ 155 h 226"/>
                  <a:gd name="T44" fmla="*/ 185 w 203"/>
                  <a:gd name="T45" fmla="*/ 133 h 226"/>
                  <a:gd name="T46" fmla="*/ 186 w 203"/>
                  <a:gd name="T47" fmla="*/ 109 h 226"/>
                  <a:gd name="T48" fmla="*/ 182 w 203"/>
                  <a:gd name="T49" fmla="*/ 91 h 226"/>
                  <a:gd name="T50" fmla="*/ 176 w 203"/>
                  <a:gd name="T51" fmla="*/ 71 h 226"/>
                  <a:gd name="T52" fmla="*/ 164 w 203"/>
                  <a:gd name="T53" fmla="*/ 51 h 226"/>
                  <a:gd name="T54" fmla="*/ 149 w 203"/>
                  <a:gd name="T55" fmla="*/ 36 h 226"/>
                  <a:gd name="T56" fmla="*/ 134 w 203"/>
                  <a:gd name="T57" fmla="*/ 24 h 226"/>
                  <a:gd name="T58" fmla="*/ 114 w 203"/>
                  <a:gd name="T59" fmla="*/ 19 h 226"/>
                  <a:gd name="T60" fmla="*/ 110 w 203"/>
                  <a:gd name="T61" fmla="*/ 0 h 226"/>
                  <a:gd name="T62" fmla="*/ 131 w 203"/>
                  <a:gd name="T63" fmla="*/ 4 h 226"/>
                  <a:gd name="T64" fmla="*/ 149 w 203"/>
                  <a:gd name="T65" fmla="*/ 14 h 226"/>
                  <a:gd name="T66" fmla="*/ 166 w 203"/>
                  <a:gd name="T67" fmla="*/ 27 h 226"/>
                  <a:gd name="T68" fmla="*/ 179 w 203"/>
                  <a:gd name="T69" fmla="*/ 44 h 226"/>
                  <a:gd name="T70" fmla="*/ 191 w 203"/>
                  <a:gd name="T71" fmla="*/ 63 h 226"/>
                  <a:gd name="T72" fmla="*/ 199 w 203"/>
                  <a:gd name="T73" fmla="*/ 83 h 226"/>
                  <a:gd name="T74" fmla="*/ 203 w 203"/>
                  <a:gd name="T75" fmla="*/ 104 h 226"/>
                  <a:gd name="T76" fmla="*/ 203 w 203"/>
                  <a:gd name="T77" fmla="*/ 127 h 226"/>
                  <a:gd name="T78" fmla="*/ 198 w 203"/>
                  <a:gd name="T79" fmla="*/ 151 h 226"/>
                  <a:gd name="T80" fmla="*/ 189 w 203"/>
                  <a:gd name="T81" fmla="*/ 173 h 226"/>
                  <a:gd name="T82" fmla="*/ 174 w 203"/>
                  <a:gd name="T83" fmla="*/ 192 h 226"/>
                  <a:gd name="T84" fmla="*/ 157 w 203"/>
                  <a:gd name="T85" fmla="*/ 207 h 226"/>
                  <a:gd name="T86" fmla="*/ 136 w 203"/>
                  <a:gd name="T87" fmla="*/ 219 h 226"/>
                  <a:gd name="T88" fmla="*/ 113 w 203"/>
                  <a:gd name="T89" fmla="*/ 226 h 226"/>
                  <a:gd name="T90" fmla="*/ 87 w 203"/>
                  <a:gd name="T91" fmla="*/ 226 h 226"/>
                  <a:gd name="T92" fmla="*/ 63 w 203"/>
                  <a:gd name="T93" fmla="*/ 219 h 226"/>
                  <a:gd name="T94" fmla="*/ 42 w 203"/>
                  <a:gd name="T95" fmla="*/ 207 h 226"/>
                  <a:gd name="T96" fmla="*/ 25 w 203"/>
                  <a:gd name="T97" fmla="*/ 192 h 226"/>
                  <a:gd name="T98" fmla="*/ 12 w 203"/>
                  <a:gd name="T99" fmla="*/ 172 h 226"/>
                  <a:gd name="T100" fmla="*/ 3 w 203"/>
                  <a:gd name="T101" fmla="*/ 148 h 226"/>
                  <a:gd name="T102" fmla="*/ 0 w 203"/>
                  <a:gd name="T103" fmla="*/ 123 h 226"/>
                  <a:gd name="T104" fmla="*/ 4 w 203"/>
                  <a:gd name="T105" fmla="*/ 95 h 226"/>
                  <a:gd name="T106" fmla="*/ 15 w 203"/>
                  <a:gd name="T107" fmla="*/ 67 h 226"/>
                  <a:gd name="T108" fmla="*/ 30 w 203"/>
                  <a:gd name="T109" fmla="*/ 42 h 226"/>
                  <a:gd name="T110" fmla="*/ 41 w 203"/>
                  <a:gd name="T111" fmla="*/ 31 h 226"/>
                  <a:gd name="T112" fmla="*/ 54 w 203"/>
                  <a:gd name="T113" fmla="*/ 19 h 226"/>
                  <a:gd name="T114" fmla="*/ 68 w 203"/>
                  <a:gd name="T115" fmla="*/ 10 h 226"/>
                  <a:gd name="T116" fmla="*/ 84 w 203"/>
                  <a:gd name="T117" fmla="*/ 7 h 226"/>
                  <a:gd name="T118" fmla="*/ 85 w 203"/>
                  <a:gd name="T119" fmla="*/ 4 h 226"/>
                  <a:gd name="T120" fmla="*/ 89 w 203"/>
                  <a:gd name="T121" fmla="*/ 3 h 226"/>
                  <a:gd name="T122" fmla="*/ 110 w 203"/>
                  <a:gd name="T123" fmla="*/ 0 h 22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3" h="226">
                    <a:moveTo>
                      <a:pt x="114" y="19"/>
                    </a:moveTo>
                    <a:lnTo>
                      <a:pt x="93" y="20"/>
                    </a:lnTo>
                    <a:lnTo>
                      <a:pt x="91" y="20"/>
                    </a:lnTo>
                    <a:lnTo>
                      <a:pt x="88" y="19"/>
                    </a:lnTo>
                    <a:lnTo>
                      <a:pt x="81" y="21"/>
                    </a:lnTo>
                    <a:lnTo>
                      <a:pt x="75" y="24"/>
                    </a:lnTo>
                    <a:lnTo>
                      <a:pt x="68" y="27"/>
                    </a:lnTo>
                    <a:lnTo>
                      <a:pt x="53" y="41"/>
                    </a:lnTo>
                    <a:lnTo>
                      <a:pt x="39" y="58"/>
                    </a:lnTo>
                    <a:lnTo>
                      <a:pt x="28" y="78"/>
                    </a:lnTo>
                    <a:lnTo>
                      <a:pt x="20" y="100"/>
                    </a:lnTo>
                    <a:lnTo>
                      <a:pt x="17" y="123"/>
                    </a:lnTo>
                    <a:lnTo>
                      <a:pt x="20" y="147"/>
                    </a:lnTo>
                    <a:lnTo>
                      <a:pt x="29" y="169"/>
                    </a:lnTo>
                    <a:lnTo>
                      <a:pt x="43" y="188"/>
                    </a:lnTo>
                    <a:lnTo>
                      <a:pt x="63" y="201"/>
                    </a:lnTo>
                    <a:lnTo>
                      <a:pt x="85" y="209"/>
                    </a:lnTo>
                    <a:lnTo>
                      <a:pt x="110" y="209"/>
                    </a:lnTo>
                    <a:lnTo>
                      <a:pt x="132" y="202"/>
                    </a:lnTo>
                    <a:lnTo>
                      <a:pt x="152" y="190"/>
                    </a:lnTo>
                    <a:lnTo>
                      <a:pt x="166" y="175"/>
                    </a:lnTo>
                    <a:lnTo>
                      <a:pt x="178" y="155"/>
                    </a:lnTo>
                    <a:lnTo>
                      <a:pt x="185" y="133"/>
                    </a:lnTo>
                    <a:lnTo>
                      <a:pt x="186" y="109"/>
                    </a:lnTo>
                    <a:lnTo>
                      <a:pt x="182" y="91"/>
                    </a:lnTo>
                    <a:lnTo>
                      <a:pt x="176" y="71"/>
                    </a:lnTo>
                    <a:lnTo>
                      <a:pt x="164" y="51"/>
                    </a:lnTo>
                    <a:lnTo>
                      <a:pt x="149" y="36"/>
                    </a:lnTo>
                    <a:lnTo>
                      <a:pt x="134" y="24"/>
                    </a:lnTo>
                    <a:lnTo>
                      <a:pt x="114" y="19"/>
                    </a:lnTo>
                    <a:close/>
                    <a:moveTo>
                      <a:pt x="110" y="0"/>
                    </a:moveTo>
                    <a:lnTo>
                      <a:pt x="131" y="4"/>
                    </a:lnTo>
                    <a:lnTo>
                      <a:pt x="149" y="14"/>
                    </a:lnTo>
                    <a:lnTo>
                      <a:pt x="166" y="27"/>
                    </a:lnTo>
                    <a:lnTo>
                      <a:pt x="179" y="44"/>
                    </a:lnTo>
                    <a:lnTo>
                      <a:pt x="191" y="63"/>
                    </a:lnTo>
                    <a:lnTo>
                      <a:pt x="199" y="83"/>
                    </a:lnTo>
                    <a:lnTo>
                      <a:pt x="203" y="104"/>
                    </a:lnTo>
                    <a:lnTo>
                      <a:pt x="203" y="127"/>
                    </a:lnTo>
                    <a:lnTo>
                      <a:pt x="198" y="151"/>
                    </a:lnTo>
                    <a:lnTo>
                      <a:pt x="189" y="173"/>
                    </a:lnTo>
                    <a:lnTo>
                      <a:pt x="174" y="192"/>
                    </a:lnTo>
                    <a:lnTo>
                      <a:pt x="157" y="207"/>
                    </a:lnTo>
                    <a:lnTo>
                      <a:pt x="136" y="219"/>
                    </a:lnTo>
                    <a:lnTo>
                      <a:pt x="113" y="226"/>
                    </a:lnTo>
                    <a:lnTo>
                      <a:pt x="87" y="226"/>
                    </a:lnTo>
                    <a:lnTo>
                      <a:pt x="63" y="219"/>
                    </a:lnTo>
                    <a:lnTo>
                      <a:pt x="42" y="207"/>
                    </a:lnTo>
                    <a:lnTo>
                      <a:pt x="25" y="192"/>
                    </a:lnTo>
                    <a:lnTo>
                      <a:pt x="12" y="172"/>
                    </a:lnTo>
                    <a:lnTo>
                      <a:pt x="3" y="148"/>
                    </a:lnTo>
                    <a:lnTo>
                      <a:pt x="0" y="123"/>
                    </a:lnTo>
                    <a:lnTo>
                      <a:pt x="4" y="95"/>
                    </a:lnTo>
                    <a:lnTo>
                      <a:pt x="15" y="67"/>
                    </a:lnTo>
                    <a:lnTo>
                      <a:pt x="30" y="42"/>
                    </a:lnTo>
                    <a:lnTo>
                      <a:pt x="41" y="31"/>
                    </a:lnTo>
                    <a:lnTo>
                      <a:pt x="54" y="19"/>
                    </a:lnTo>
                    <a:lnTo>
                      <a:pt x="68" y="10"/>
                    </a:lnTo>
                    <a:lnTo>
                      <a:pt x="84" y="7"/>
                    </a:lnTo>
                    <a:lnTo>
                      <a:pt x="85" y="4"/>
                    </a:lnTo>
                    <a:lnTo>
                      <a:pt x="89" y="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2" name="Freeform 64"/>
              <p:cNvSpPr>
                <a:spLocks noEditPoints="1"/>
              </p:cNvSpPr>
              <p:nvPr/>
            </p:nvSpPr>
            <p:spPr>
              <a:xfrm>
                <a:off x="3794126" y="6221413"/>
                <a:ext cx="461963" cy="455613"/>
              </a:xfrm>
              <a:custGeom>
                <a:avLst/>
                <a:gdLst>
                  <a:gd name="T0" fmla="*/ 136 w 291"/>
                  <a:gd name="T1" fmla="*/ 24 h 287"/>
                  <a:gd name="T2" fmla="*/ 91 w 291"/>
                  <a:gd name="T3" fmla="*/ 40 h 287"/>
                  <a:gd name="T4" fmla="*/ 53 w 291"/>
                  <a:gd name="T5" fmla="*/ 67 h 287"/>
                  <a:gd name="T6" fmla="*/ 28 w 291"/>
                  <a:gd name="T7" fmla="*/ 110 h 287"/>
                  <a:gd name="T8" fmla="*/ 20 w 291"/>
                  <a:gd name="T9" fmla="*/ 155 h 287"/>
                  <a:gd name="T10" fmla="*/ 25 w 291"/>
                  <a:gd name="T11" fmla="*/ 199 h 287"/>
                  <a:gd name="T12" fmla="*/ 45 w 291"/>
                  <a:gd name="T13" fmla="*/ 233 h 287"/>
                  <a:gd name="T14" fmla="*/ 76 w 291"/>
                  <a:gd name="T15" fmla="*/ 254 h 287"/>
                  <a:gd name="T16" fmla="*/ 113 w 291"/>
                  <a:gd name="T17" fmla="*/ 266 h 287"/>
                  <a:gd name="T18" fmla="*/ 163 w 291"/>
                  <a:gd name="T19" fmla="*/ 266 h 287"/>
                  <a:gd name="T20" fmla="*/ 208 w 291"/>
                  <a:gd name="T21" fmla="*/ 252 h 287"/>
                  <a:gd name="T22" fmla="*/ 245 w 291"/>
                  <a:gd name="T23" fmla="*/ 220 h 287"/>
                  <a:gd name="T24" fmla="*/ 267 w 291"/>
                  <a:gd name="T25" fmla="*/ 176 h 287"/>
                  <a:gd name="T26" fmla="*/ 271 w 291"/>
                  <a:gd name="T27" fmla="*/ 138 h 287"/>
                  <a:gd name="T28" fmla="*/ 267 w 291"/>
                  <a:gd name="T29" fmla="*/ 96 h 287"/>
                  <a:gd name="T30" fmla="*/ 253 w 291"/>
                  <a:gd name="T31" fmla="*/ 58 h 287"/>
                  <a:gd name="T32" fmla="*/ 228 w 291"/>
                  <a:gd name="T33" fmla="*/ 29 h 287"/>
                  <a:gd name="T34" fmla="*/ 193 w 291"/>
                  <a:gd name="T35" fmla="*/ 19 h 287"/>
                  <a:gd name="T36" fmla="*/ 166 w 291"/>
                  <a:gd name="T37" fmla="*/ 21 h 287"/>
                  <a:gd name="T38" fmla="*/ 160 w 291"/>
                  <a:gd name="T39" fmla="*/ 17 h 287"/>
                  <a:gd name="T40" fmla="*/ 212 w 291"/>
                  <a:gd name="T41" fmla="*/ 3 h 287"/>
                  <a:gd name="T42" fmla="*/ 248 w 291"/>
                  <a:gd name="T43" fmla="*/ 24 h 287"/>
                  <a:gd name="T44" fmla="*/ 274 w 291"/>
                  <a:gd name="T45" fmla="*/ 59 h 287"/>
                  <a:gd name="T46" fmla="*/ 288 w 291"/>
                  <a:gd name="T47" fmla="*/ 101 h 287"/>
                  <a:gd name="T48" fmla="*/ 291 w 291"/>
                  <a:gd name="T49" fmla="*/ 151 h 287"/>
                  <a:gd name="T50" fmla="*/ 278 w 291"/>
                  <a:gd name="T51" fmla="*/ 202 h 287"/>
                  <a:gd name="T52" fmla="*/ 249 w 291"/>
                  <a:gd name="T53" fmla="*/ 245 h 287"/>
                  <a:gd name="T54" fmla="*/ 204 w 291"/>
                  <a:gd name="T55" fmla="*/ 274 h 287"/>
                  <a:gd name="T56" fmla="*/ 147 w 291"/>
                  <a:gd name="T57" fmla="*/ 287 h 287"/>
                  <a:gd name="T58" fmla="*/ 88 w 291"/>
                  <a:gd name="T59" fmla="*/ 279 h 287"/>
                  <a:gd name="T60" fmla="*/ 37 w 291"/>
                  <a:gd name="T61" fmla="*/ 252 h 287"/>
                  <a:gd name="T62" fmla="*/ 11 w 291"/>
                  <a:gd name="T63" fmla="*/ 214 h 287"/>
                  <a:gd name="T64" fmla="*/ 0 w 291"/>
                  <a:gd name="T65" fmla="*/ 165 h 287"/>
                  <a:gd name="T66" fmla="*/ 7 w 291"/>
                  <a:gd name="T67" fmla="*/ 116 h 287"/>
                  <a:gd name="T68" fmla="*/ 24 w 291"/>
                  <a:gd name="T69" fmla="*/ 72 h 287"/>
                  <a:gd name="T70" fmla="*/ 62 w 291"/>
                  <a:gd name="T71" fmla="*/ 33 h 287"/>
                  <a:gd name="T72" fmla="*/ 113 w 291"/>
                  <a:gd name="T73" fmla="*/ 10 h 287"/>
                  <a:gd name="T74" fmla="*/ 166 w 291"/>
                  <a:gd name="T75" fmla="*/ 3 h 28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1" h="287">
                    <a:moveTo>
                      <a:pt x="160" y="17"/>
                    </a:moveTo>
                    <a:lnTo>
                      <a:pt x="136" y="24"/>
                    </a:lnTo>
                    <a:lnTo>
                      <a:pt x="113" y="31"/>
                    </a:lnTo>
                    <a:lnTo>
                      <a:pt x="91" y="40"/>
                    </a:lnTo>
                    <a:lnTo>
                      <a:pt x="70" y="51"/>
                    </a:lnTo>
                    <a:lnTo>
                      <a:pt x="53" y="67"/>
                    </a:lnTo>
                    <a:lnTo>
                      <a:pt x="38" y="87"/>
                    </a:lnTo>
                    <a:lnTo>
                      <a:pt x="28" y="110"/>
                    </a:lnTo>
                    <a:lnTo>
                      <a:pt x="23" y="131"/>
                    </a:lnTo>
                    <a:lnTo>
                      <a:pt x="20" y="155"/>
                    </a:lnTo>
                    <a:lnTo>
                      <a:pt x="21" y="177"/>
                    </a:lnTo>
                    <a:lnTo>
                      <a:pt x="25" y="199"/>
                    </a:lnTo>
                    <a:lnTo>
                      <a:pt x="33" y="219"/>
                    </a:lnTo>
                    <a:lnTo>
                      <a:pt x="45" y="233"/>
                    </a:lnTo>
                    <a:lnTo>
                      <a:pt x="59" y="245"/>
                    </a:lnTo>
                    <a:lnTo>
                      <a:pt x="76" y="254"/>
                    </a:lnTo>
                    <a:lnTo>
                      <a:pt x="94" y="261"/>
                    </a:lnTo>
                    <a:lnTo>
                      <a:pt x="113" y="266"/>
                    </a:lnTo>
                    <a:lnTo>
                      <a:pt x="138" y="267"/>
                    </a:lnTo>
                    <a:lnTo>
                      <a:pt x="163" y="266"/>
                    </a:lnTo>
                    <a:lnTo>
                      <a:pt x="186" y="261"/>
                    </a:lnTo>
                    <a:lnTo>
                      <a:pt x="208" y="252"/>
                    </a:lnTo>
                    <a:lnTo>
                      <a:pt x="229" y="237"/>
                    </a:lnTo>
                    <a:lnTo>
                      <a:pt x="245" y="220"/>
                    </a:lnTo>
                    <a:lnTo>
                      <a:pt x="258" y="199"/>
                    </a:lnTo>
                    <a:lnTo>
                      <a:pt x="267" y="176"/>
                    </a:lnTo>
                    <a:lnTo>
                      <a:pt x="270" y="158"/>
                    </a:lnTo>
                    <a:lnTo>
                      <a:pt x="271" y="138"/>
                    </a:lnTo>
                    <a:lnTo>
                      <a:pt x="270" y="117"/>
                    </a:lnTo>
                    <a:lnTo>
                      <a:pt x="267" y="96"/>
                    </a:lnTo>
                    <a:lnTo>
                      <a:pt x="261" y="76"/>
                    </a:lnTo>
                    <a:lnTo>
                      <a:pt x="253" y="58"/>
                    </a:lnTo>
                    <a:lnTo>
                      <a:pt x="241" y="42"/>
                    </a:lnTo>
                    <a:lnTo>
                      <a:pt x="228" y="29"/>
                    </a:lnTo>
                    <a:lnTo>
                      <a:pt x="211" y="21"/>
                    </a:lnTo>
                    <a:lnTo>
                      <a:pt x="193" y="19"/>
                    </a:lnTo>
                    <a:lnTo>
                      <a:pt x="170" y="21"/>
                    </a:lnTo>
                    <a:lnTo>
                      <a:pt x="166" y="21"/>
                    </a:lnTo>
                    <a:lnTo>
                      <a:pt x="163" y="20"/>
                    </a:lnTo>
                    <a:lnTo>
                      <a:pt x="160" y="17"/>
                    </a:lnTo>
                    <a:close/>
                    <a:moveTo>
                      <a:pt x="190" y="0"/>
                    </a:moveTo>
                    <a:lnTo>
                      <a:pt x="212" y="3"/>
                    </a:lnTo>
                    <a:lnTo>
                      <a:pt x="231" y="12"/>
                    </a:lnTo>
                    <a:lnTo>
                      <a:pt x="248" y="24"/>
                    </a:lnTo>
                    <a:lnTo>
                      <a:pt x="262" y="41"/>
                    </a:lnTo>
                    <a:lnTo>
                      <a:pt x="274" y="59"/>
                    </a:lnTo>
                    <a:lnTo>
                      <a:pt x="283" y="80"/>
                    </a:lnTo>
                    <a:lnTo>
                      <a:pt x="288" y="101"/>
                    </a:lnTo>
                    <a:lnTo>
                      <a:pt x="291" y="123"/>
                    </a:lnTo>
                    <a:lnTo>
                      <a:pt x="291" y="151"/>
                    </a:lnTo>
                    <a:lnTo>
                      <a:pt x="286" y="177"/>
                    </a:lnTo>
                    <a:lnTo>
                      <a:pt x="278" y="202"/>
                    </a:lnTo>
                    <a:lnTo>
                      <a:pt x="266" y="226"/>
                    </a:lnTo>
                    <a:lnTo>
                      <a:pt x="249" y="245"/>
                    </a:lnTo>
                    <a:lnTo>
                      <a:pt x="229" y="262"/>
                    </a:lnTo>
                    <a:lnTo>
                      <a:pt x="204" y="274"/>
                    </a:lnTo>
                    <a:lnTo>
                      <a:pt x="177" y="283"/>
                    </a:lnTo>
                    <a:lnTo>
                      <a:pt x="147" y="287"/>
                    </a:lnTo>
                    <a:lnTo>
                      <a:pt x="118" y="286"/>
                    </a:lnTo>
                    <a:lnTo>
                      <a:pt x="88" y="279"/>
                    </a:lnTo>
                    <a:lnTo>
                      <a:pt x="62" y="269"/>
                    </a:lnTo>
                    <a:lnTo>
                      <a:pt x="37" y="252"/>
                    </a:lnTo>
                    <a:lnTo>
                      <a:pt x="21" y="235"/>
                    </a:lnTo>
                    <a:lnTo>
                      <a:pt x="11" y="214"/>
                    </a:lnTo>
                    <a:lnTo>
                      <a:pt x="4" y="190"/>
                    </a:lnTo>
                    <a:lnTo>
                      <a:pt x="0" y="165"/>
                    </a:lnTo>
                    <a:lnTo>
                      <a:pt x="2" y="140"/>
                    </a:lnTo>
                    <a:lnTo>
                      <a:pt x="7" y="116"/>
                    </a:lnTo>
                    <a:lnTo>
                      <a:pt x="13" y="92"/>
                    </a:lnTo>
                    <a:lnTo>
                      <a:pt x="24" y="72"/>
                    </a:lnTo>
                    <a:lnTo>
                      <a:pt x="41" y="51"/>
                    </a:lnTo>
                    <a:lnTo>
                      <a:pt x="62" y="33"/>
                    </a:lnTo>
                    <a:lnTo>
                      <a:pt x="87" y="20"/>
                    </a:lnTo>
                    <a:lnTo>
                      <a:pt x="113" y="10"/>
                    </a:lnTo>
                    <a:lnTo>
                      <a:pt x="140" y="4"/>
                    </a:lnTo>
                    <a:lnTo>
                      <a:pt x="166" y="3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3" name="Freeform 65"/>
              <p:cNvSpPr>
                <a:spLocks noEditPoints="1"/>
              </p:cNvSpPr>
              <p:nvPr/>
            </p:nvSpPr>
            <p:spPr>
              <a:xfrm>
                <a:off x="3987801" y="6416675"/>
                <a:ext cx="82550" cy="85725"/>
              </a:xfrm>
              <a:custGeom>
                <a:avLst/>
                <a:gdLst>
                  <a:gd name="T0" fmla="*/ 22 w 52"/>
                  <a:gd name="T1" fmla="*/ 16 h 54"/>
                  <a:gd name="T2" fmla="*/ 18 w 52"/>
                  <a:gd name="T3" fmla="*/ 17 h 54"/>
                  <a:gd name="T4" fmla="*/ 16 w 52"/>
                  <a:gd name="T5" fmla="*/ 21 h 54"/>
                  <a:gd name="T6" fmla="*/ 14 w 52"/>
                  <a:gd name="T7" fmla="*/ 25 h 54"/>
                  <a:gd name="T8" fmla="*/ 14 w 52"/>
                  <a:gd name="T9" fmla="*/ 29 h 54"/>
                  <a:gd name="T10" fmla="*/ 16 w 52"/>
                  <a:gd name="T11" fmla="*/ 35 h 54"/>
                  <a:gd name="T12" fmla="*/ 18 w 52"/>
                  <a:gd name="T13" fmla="*/ 37 h 54"/>
                  <a:gd name="T14" fmla="*/ 21 w 52"/>
                  <a:gd name="T15" fmla="*/ 38 h 54"/>
                  <a:gd name="T16" fmla="*/ 24 w 52"/>
                  <a:gd name="T17" fmla="*/ 40 h 54"/>
                  <a:gd name="T18" fmla="*/ 27 w 52"/>
                  <a:gd name="T19" fmla="*/ 38 h 54"/>
                  <a:gd name="T20" fmla="*/ 30 w 52"/>
                  <a:gd name="T21" fmla="*/ 38 h 54"/>
                  <a:gd name="T22" fmla="*/ 33 w 52"/>
                  <a:gd name="T23" fmla="*/ 36 h 54"/>
                  <a:gd name="T24" fmla="*/ 35 w 52"/>
                  <a:gd name="T25" fmla="*/ 33 h 54"/>
                  <a:gd name="T26" fmla="*/ 37 w 52"/>
                  <a:gd name="T27" fmla="*/ 29 h 54"/>
                  <a:gd name="T28" fmla="*/ 37 w 52"/>
                  <a:gd name="T29" fmla="*/ 25 h 54"/>
                  <a:gd name="T30" fmla="*/ 35 w 52"/>
                  <a:gd name="T31" fmla="*/ 21 h 54"/>
                  <a:gd name="T32" fmla="*/ 33 w 52"/>
                  <a:gd name="T33" fmla="*/ 19 h 54"/>
                  <a:gd name="T34" fmla="*/ 29 w 52"/>
                  <a:gd name="T35" fmla="*/ 17 h 54"/>
                  <a:gd name="T36" fmla="*/ 26 w 52"/>
                  <a:gd name="T37" fmla="*/ 16 h 54"/>
                  <a:gd name="T38" fmla="*/ 22 w 52"/>
                  <a:gd name="T39" fmla="*/ 16 h 54"/>
                  <a:gd name="T40" fmla="*/ 22 w 52"/>
                  <a:gd name="T41" fmla="*/ 0 h 54"/>
                  <a:gd name="T42" fmla="*/ 31 w 52"/>
                  <a:gd name="T43" fmla="*/ 2 h 54"/>
                  <a:gd name="T44" fmla="*/ 39 w 52"/>
                  <a:gd name="T45" fmla="*/ 4 h 54"/>
                  <a:gd name="T46" fmla="*/ 44 w 52"/>
                  <a:gd name="T47" fmla="*/ 8 h 54"/>
                  <a:gd name="T48" fmla="*/ 51 w 52"/>
                  <a:gd name="T49" fmla="*/ 19 h 54"/>
                  <a:gd name="T50" fmla="*/ 52 w 52"/>
                  <a:gd name="T51" fmla="*/ 29 h 54"/>
                  <a:gd name="T52" fmla="*/ 50 w 52"/>
                  <a:gd name="T53" fmla="*/ 40 h 54"/>
                  <a:gd name="T54" fmla="*/ 41 w 52"/>
                  <a:gd name="T55" fmla="*/ 49 h 54"/>
                  <a:gd name="T56" fmla="*/ 30 w 52"/>
                  <a:gd name="T57" fmla="*/ 54 h 54"/>
                  <a:gd name="T58" fmla="*/ 18 w 52"/>
                  <a:gd name="T59" fmla="*/ 54 h 54"/>
                  <a:gd name="T60" fmla="*/ 9 w 52"/>
                  <a:gd name="T61" fmla="*/ 49 h 54"/>
                  <a:gd name="T62" fmla="*/ 3 w 52"/>
                  <a:gd name="T63" fmla="*/ 40 h 54"/>
                  <a:gd name="T64" fmla="*/ 0 w 52"/>
                  <a:gd name="T65" fmla="*/ 31 h 54"/>
                  <a:gd name="T66" fmla="*/ 1 w 52"/>
                  <a:gd name="T67" fmla="*/ 21 h 54"/>
                  <a:gd name="T68" fmla="*/ 6 w 52"/>
                  <a:gd name="T69" fmla="*/ 14 h 54"/>
                  <a:gd name="T70" fmla="*/ 6 w 52"/>
                  <a:gd name="T71" fmla="*/ 12 h 54"/>
                  <a:gd name="T72" fmla="*/ 9 w 52"/>
                  <a:gd name="T73" fmla="*/ 6 h 54"/>
                  <a:gd name="T74" fmla="*/ 14 w 52"/>
                  <a:gd name="T75" fmla="*/ 2 h 54"/>
                  <a:gd name="T76" fmla="*/ 22 w 52"/>
                  <a:gd name="T77" fmla="*/ 0 h 5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54">
                    <a:moveTo>
                      <a:pt x="22" y="16"/>
                    </a:moveTo>
                    <a:lnTo>
                      <a:pt x="18" y="17"/>
                    </a:lnTo>
                    <a:lnTo>
                      <a:pt x="16" y="21"/>
                    </a:lnTo>
                    <a:lnTo>
                      <a:pt x="14" y="25"/>
                    </a:lnTo>
                    <a:lnTo>
                      <a:pt x="14" y="29"/>
                    </a:lnTo>
                    <a:lnTo>
                      <a:pt x="16" y="35"/>
                    </a:lnTo>
                    <a:lnTo>
                      <a:pt x="18" y="37"/>
                    </a:lnTo>
                    <a:lnTo>
                      <a:pt x="21" y="38"/>
                    </a:lnTo>
                    <a:lnTo>
                      <a:pt x="24" y="40"/>
                    </a:lnTo>
                    <a:lnTo>
                      <a:pt x="27" y="38"/>
                    </a:lnTo>
                    <a:lnTo>
                      <a:pt x="30" y="38"/>
                    </a:lnTo>
                    <a:lnTo>
                      <a:pt x="33" y="36"/>
                    </a:lnTo>
                    <a:lnTo>
                      <a:pt x="35" y="33"/>
                    </a:lnTo>
                    <a:lnTo>
                      <a:pt x="37" y="29"/>
                    </a:lnTo>
                    <a:lnTo>
                      <a:pt x="37" y="25"/>
                    </a:lnTo>
                    <a:lnTo>
                      <a:pt x="35" y="21"/>
                    </a:lnTo>
                    <a:lnTo>
                      <a:pt x="33" y="19"/>
                    </a:lnTo>
                    <a:lnTo>
                      <a:pt x="29" y="17"/>
                    </a:lnTo>
                    <a:lnTo>
                      <a:pt x="26" y="16"/>
                    </a:lnTo>
                    <a:lnTo>
                      <a:pt x="22" y="16"/>
                    </a:lnTo>
                    <a:close/>
                    <a:moveTo>
                      <a:pt x="22" y="0"/>
                    </a:moveTo>
                    <a:lnTo>
                      <a:pt x="31" y="2"/>
                    </a:lnTo>
                    <a:lnTo>
                      <a:pt x="39" y="4"/>
                    </a:lnTo>
                    <a:lnTo>
                      <a:pt x="44" y="8"/>
                    </a:lnTo>
                    <a:lnTo>
                      <a:pt x="51" y="19"/>
                    </a:lnTo>
                    <a:lnTo>
                      <a:pt x="52" y="29"/>
                    </a:lnTo>
                    <a:lnTo>
                      <a:pt x="50" y="40"/>
                    </a:lnTo>
                    <a:lnTo>
                      <a:pt x="41" y="49"/>
                    </a:lnTo>
                    <a:lnTo>
                      <a:pt x="30" y="54"/>
                    </a:lnTo>
                    <a:lnTo>
                      <a:pt x="18" y="54"/>
                    </a:lnTo>
                    <a:lnTo>
                      <a:pt x="9" y="49"/>
                    </a:lnTo>
                    <a:lnTo>
                      <a:pt x="3" y="40"/>
                    </a:lnTo>
                    <a:lnTo>
                      <a:pt x="0" y="31"/>
                    </a:lnTo>
                    <a:lnTo>
                      <a:pt x="1" y="21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9" y="6"/>
                    </a:lnTo>
                    <a:lnTo>
                      <a:pt x="14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4" name="Freeform 66"/>
              <p:cNvSpPr>
                <a:spLocks noEditPoints="1"/>
              </p:cNvSpPr>
              <p:nvPr/>
            </p:nvSpPr>
            <p:spPr>
              <a:xfrm>
                <a:off x="3949701" y="6372225"/>
                <a:ext cx="174625" cy="192088"/>
              </a:xfrm>
              <a:custGeom>
                <a:avLst/>
                <a:gdLst>
                  <a:gd name="T0" fmla="*/ 44 w 110"/>
                  <a:gd name="T1" fmla="*/ 14 h 121"/>
                  <a:gd name="T2" fmla="*/ 34 w 110"/>
                  <a:gd name="T3" fmla="*/ 22 h 121"/>
                  <a:gd name="T4" fmla="*/ 27 w 110"/>
                  <a:gd name="T5" fmla="*/ 34 h 121"/>
                  <a:gd name="T6" fmla="*/ 20 w 110"/>
                  <a:gd name="T7" fmla="*/ 48 h 121"/>
                  <a:gd name="T8" fmla="*/ 17 w 110"/>
                  <a:gd name="T9" fmla="*/ 61 h 121"/>
                  <a:gd name="T10" fmla="*/ 17 w 110"/>
                  <a:gd name="T11" fmla="*/ 76 h 121"/>
                  <a:gd name="T12" fmla="*/ 21 w 110"/>
                  <a:gd name="T13" fmla="*/ 89 h 121"/>
                  <a:gd name="T14" fmla="*/ 28 w 110"/>
                  <a:gd name="T15" fmla="*/ 98 h 121"/>
                  <a:gd name="T16" fmla="*/ 38 w 110"/>
                  <a:gd name="T17" fmla="*/ 104 h 121"/>
                  <a:gd name="T18" fmla="*/ 53 w 110"/>
                  <a:gd name="T19" fmla="*/ 106 h 121"/>
                  <a:gd name="T20" fmla="*/ 70 w 110"/>
                  <a:gd name="T21" fmla="*/ 102 h 121"/>
                  <a:gd name="T22" fmla="*/ 82 w 110"/>
                  <a:gd name="T23" fmla="*/ 93 h 121"/>
                  <a:gd name="T24" fmla="*/ 88 w 110"/>
                  <a:gd name="T25" fmla="*/ 81 h 121"/>
                  <a:gd name="T26" fmla="*/ 92 w 110"/>
                  <a:gd name="T27" fmla="*/ 68 h 121"/>
                  <a:gd name="T28" fmla="*/ 91 w 110"/>
                  <a:gd name="T29" fmla="*/ 53 h 121"/>
                  <a:gd name="T30" fmla="*/ 85 w 110"/>
                  <a:gd name="T31" fmla="*/ 40 h 121"/>
                  <a:gd name="T32" fmla="*/ 78 w 110"/>
                  <a:gd name="T33" fmla="*/ 28 h 121"/>
                  <a:gd name="T34" fmla="*/ 65 w 110"/>
                  <a:gd name="T35" fmla="*/ 21 h 121"/>
                  <a:gd name="T36" fmla="*/ 49 w 110"/>
                  <a:gd name="T37" fmla="*/ 15 h 121"/>
                  <a:gd name="T38" fmla="*/ 46 w 110"/>
                  <a:gd name="T39" fmla="*/ 15 h 121"/>
                  <a:gd name="T40" fmla="*/ 44 w 110"/>
                  <a:gd name="T41" fmla="*/ 14 h 121"/>
                  <a:gd name="T42" fmla="*/ 49 w 110"/>
                  <a:gd name="T43" fmla="*/ 0 h 121"/>
                  <a:gd name="T44" fmla="*/ 67 w 110"/>
                  <a:gd name="T45" fmla="*/ 4 h 121"/>
                  <a:gd name="T46" fmla="*/ 84 w 110"/>
                  <a:gd name="T47" fmla="*/ 11 h 121"/>
                  <a:gd name="T48" fmla="*/ 97 w 110"/>
                  <a:gd name="T49" fmla="*/ 25 h 121"/>
                  <a:gd name="T50" fmla="*/ 106 w 110"/>
                  <a:gd name="T51" fmla="*/ 40 h 121"/>
                  <a:gd name="T52" fmla="*/ 110 w 110"/>
                  <a:gd name="T53" fmla="*/ 59 h 121"/>
                  <a:gd name="T54" fmla="*/ 108 w 110"/>
                  <a:gd name="T55" fmla="*/ 77 h 121"/>
                  <a:gd name="T56" fmla="*/ 100 w 110"/>
                  <a:gd name="T57" fmla="*/ 94 h 121"/>
                  <a:gd name="T58" fmla="*/ 88 w 110"/>
                  <a:gd name="T59" fmla="*/ 107 h 121"/>
                  <a:gd name="T60" fmla="*/ 74 w 110"/>
                  <a:gd name="T61" fmla="*/ 117 h 121"/>
                  <a:gd name="T62" fmla="*/ 55 w 110"/>
                  <a:gd name="T63" fmla="*/ 121 h 121"/>
                  <a:gd name="T64" fmla="*/ 37 w 110"/>
                  <a:gd name="T65" fmla="*/ 120 h 121"/>
                  <a:gd name="T66" fmla="*/ 23 w 110"/>
                  <a:gd name="T67" fmla="*/ 114 h 121"/>
                  <a:gd name="T68" fmla="*/ 10 w 110"/>
                  <a:gd name="T69" fmla="*/ 103 h 121"/>
                  <a:gd name="T70" fmla="*/ 3 w 110"/>
                  <a:gd name="T71" fmla="*/ 87 h 121"/>
                  <a:gd name="T72" fmla="*/ 0 w 110"/>
                  <a:gd name="T73" fmla="*/ 69 h 121"/>
                  <a:gd name="T74" fmla="*/ 2 w 110"/>
                  <a:gd name="T75" fmla="*/ 56 h 121"/>
                  <a:gd name="T76" fmla="*/ 6 w 110"/>
                  <a:gd name="T77" fmla="*/ 42 h 121"/>
                  <a:gd name="T78" fmla="*/ 11 w 110"/>
                  <a:gd name="T79" fmla="*/ 28 h 121"/>
                  <a:gd name="T80" fmla="*/ 19 w 110"/>
                  <a:gd name="T81" fmla="*/ 17 h 121"/>
                  <a:gd name="T82" fmla="*/ 29 w 110"/>
                  <a:gd name="T83" fmla="*/ 8 h 121"/>
                  <a:gd name="T84" fmla="*/ 42 w 110"/>
                  <a:gd name="T85" fmla="*/ 4 h 121"/>
                  <a:gd name="T86" fmla="*/ 44 w 110"/>
                  <a:gd name="T87" fmla="*/ 1 h 121"/>
                  <a:gd name="T88" fmla="*/ 46 w 110"/>
                  <a:gd name="T89" fmla="*/ 0 h 121"/>
                  <a:gd name="T90" fmla="*/ 49 w 110"/>
                  <a:gd name="T91" fmla="*/ 0 h 12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0" h="121">
                    <a:moveTo>
                      <a:pt x="44" y="14"/>
                    </a:moveTo>
                    <a:lnTo>
                      <a:pt x="34" y="22"/>
                    </a:lnTo>
                    <a:lnTo>
                      <a:pt x="27" y="34"/>
                    </a:lnTo>
                    <a:lnTo>
                      <a:pt x="20" y="48"/>
                    </a:lnTo>
                    <a:lnTo>
                      <a:pt x="17" y="61"/>
                    </a:lnTo>
                    <a:lnTo>
                      <a:pt x="17" y="76"/>
                    </a:lnTo>
                    <a:lnTo>
                      <a:pt x="21" y="89"/>
                    </a:lnTo>
                    <a:lnTo>
                      <a:pt x="28" y="98"/>
                    </a:lnTo>
                    <a:lnTo>
                      <a:pt x="38" y="104"/>
                    </a:lnTo>
                    <a:lnTo>
                      <a:pt x="53" y="106"/>
                    </a:lnTo>
                    <a:lnTo>
                      <a:pt x="70" y="102"/>
                    </a:lnTo>
                    <a:lnTo>
                      <a:pt x="82" y="93"/>
                    </a:lnTo>
                    <a:lnTo>
                      <a:pt x="88" y="81"/>
                    </a:lnTo>
                    <a:lnTo>
                      <a:pt x="92" y="68"/>
                    </a:lnTo>
                    <a:lnTo>
                      <a:pt x="91" y="53"/>
                    </a:lnTo>
                    <a:lnTo>
                      <a:pt x="85" y="40"/>
                    </a:lnTo>
                    <a:lnTo>
                      <a:pt x="78" y="28"/>
                    </a:lnTo>
                    <a:lnTo>
                      <a:pt x="65" y="21"/>
                    </a:lnTo>
                    <a:lnTo>
                      <a:pt x="49" y="15"/>
                    </a:lnTo>
                    <a:lnTo>
                      <a:pt x="46" y="15"/>
                    </a:lnTo>
                    <a:lnTo>
                      <a:pt x="44" y="14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4" y="11"/>
                    </a:lnTo>
                    <a:lnTo>
                      <a:pt x="97" y="25"/>
                    </a:lnTo>
                    <a:lnTo>
                      <a:pt x="106" y="40"/>
                    </a:lnTo>
                    <a:lnTo>
                      <a:pt x="110" y="59"/>
                    </a:lnTo>
                    <a:lnTo>
                      <a:pt x="108" y="77"/>
                    </a:lnTo>
                    <a:lnTo>
                      <a:pt x="100" y="94"/>
                    </a:lnTo>
                    <a:lnTo>
                      <a:pt x="88" y="107"/>
                    </a:lnTo>
                    <a:lnTo>
                      <a:pt x="74" y="117"/>
                    </a:lnTo>
                    <a:lnTo>
                      <a:pt x="55" y="121"/>
                    </a:lnTo>
                    <a:lnTo>
                      <a:pt x="37" y="120"/>
                    </a:lnTo>
                    <a:lnTo>
                      <a:pt x="23" y="114"/>
                    </a:lnTo>
                    <a:lnTo>
                      <a:pt x="10" y="103"/>
                    </a:lnTo>
                    <a:lnTo>
                      <a:pt x="3" y="87"/>
                    </a:lnTo>
                    <a:lnTo>
                      <a:pt x="0" y="69"/>
                    </a:lnTo>
                    <a:lnTo>
                      <a:pt x="2" y="56"/>
                    </a:lnTo>
                    <a:lnTo>
                      <a:pt x="6" y="42"/>
                    </a:lnTo>
                    <a:lnTo>
                      <a:pt x="11" y="28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42" y="4"/>
                    </a:lnTo>
                    <a:lnTo>
                      <a:pt x="44" y="1"/>
                    </a:lnTo>
                    <a:lnTo>
                      <a:pt x="46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Freeform 67"/>
              <p:cNvSpPr>
                <a:spLocks noEditPoints="1"/>
              </p:cNvSpPr>
              <p:nvPr/>
            </p:nvSpPr>
            <p:spPr>
              <a:xfrm>
                <a:off x="4016376" y="6099175"/>
                <a:ext cx="93663" cy="92075"/>
              </a:xfrm>
              <a:custGeom>
                <a:avLst/>
                <a:gdLst>
                  <a:gd name="T0" fmla="*/ 25 w 59"/>
                  <a:gd name="T1" fmla="*/ 11 h 58"/>
                  <a:gd name="T2" fmla="*/ 24 w 59"/>
                  <a:gd name="T3" fmla="*/ 13 h 58"/>
                  <a:gd name="T4" fmla="*/ 21 w 59"/>
                  <a:gd name="T5" fmla="*/ 16 h 58"/>
                  <a:gd name="T6" fmla="*/ 19 w 59"/>
                  <a:gd name="T7" fmla="*/ 19 h 58"/>
                  <a:gd name="T8" fmla="*/ 17 w 59"/>
                  <a:gd name="T9" fmla="*/ 22 h 58"/>
                  <a:gd name="T10" fmla="*/ 16 w 59"/>
                  <a:gd name="T11" fmla="*/ 25 h 58"/>
                  <a:gd name="T12" fmla="*/ 16 w 59"/>
                  <a:gd name="T13" fmla="*/ 29 h 58"/>
                  <a:gd name="T14" fmla="*/ 17 w 59"/>
                  <a:gd name="T15" fmla="*/ 33 h 58"/>
                  <a:gd name="T16" fmla="*/ 19 w 59"/>
                  <a:gd name="T17" fmla="*/ 37 h 58"/>
                  <a:gd name="T18" fmla="*/ 21 w 59"/>
                  <a:gd name="T19" fmla="*/ 39 h 58"/>
                  <a:gd name="T20" fmla="*/ 25 w 59"/>
                  <a:gd name="T21" fmla="*/ 42 h 58"/>
                  <a:gd name="T22" fmla="*/ 29 w 59"/>
                  <a:gd name="T23" fmla="*/ 42 h 58"/>
                  <a:gd name="T24" fmla="*/ 33 w 59"/>
                  <a:gd name="T25" fmla="*/ 41 h 58"/>
                  <a:gd name="T26" fmla="*/ 37 w 59"/>
                  <a:gd name="T27" fmla="*/ 39 h 58"/>
                  <a:gd name="T28" fmla="*/ 40 w 59"/>
                  <a:gd name="T29" fmla="*/ 37 h 58"/>
                  <a:gd name="T30" fmla="*/ 42 w 59"/>
                  <a:gd name="T31" fmla="*/ 34 h 58"/>
                  <a:gd name="T32" fmla="*/ 43 w 59"/>
                  <a:gd name="T33" fmla="*/ 30 h 58"/>
                  <a:gd name="T34" fmla="*/ 43 w 59"/>
                  <a:gd name="T35" fmla="*/ 26 h 58"/>
                  <a:gd name="T36" fmla="*/ 42 w 59"/>
                  <a:gd name="T37" fmla="*/ 22 h 58"/>
                  <a:gd name="T38" fmla="*/ 40 w 59"/>
                  <a:gd name="T39" fmla="*/ 17 h 58"/>
                  <a:gd name="T40" fmla="*/ 34 w 59"/>
                  <a:gd name="T41" fmla="*/ 15 h 58"/>
                  <a:gd name="T42" fmla="*/ 30 w 59"/>
                  <a:gd name="T43" fmla="*/ 12 h 58"/>
                  <a:gd name="T44" fmla="*/ 25 w 59"/>
                  <a:gd name="T45" fmla="*/ 11 h 58"/>
                  <a:gd name="T46" fmla="*/ 34 w 59"/>
                  <a:gd name="T47" fmla="*/ 0 h 58"/>
                  <a:gd name="T48" fmla="*/ 46 w 59"/>
                  <a:gd name="T49" fmla="*/ 4 h 58"/>
                  <a:gd name="T50" fmla="*/ 55 w 59"/>
                  <a:gd name="T51" fmla="*/ 13 h 58"/>
                  <a:gd name="T52" fmla="*/ 59 w 59"/>
                  <a:gd name="T53" fmla="*/ 25 h 58"/>
                  <a:gd name="T54" fmla="*/ 59 w 59"/>
                  <a:gd name="T55" fmla="*/ 36 h 58"/>
                  <a:gd name="T56" fmla="*/ 54 w 59"/>
                  <a:gd name="T57" fmla="*/ 46 h 58"/>
                  <a:gd name="T58" fmla="*/ 45 w 59"/>
                  <a:gd name="T59" fmla="*/ 54 h 58"/>
                  <a:gd name="T60" fmla="*/ 34 w 59"/>
                  <a:gd name="T61" fmla="*/ 58 h 58"/>
                  <a:gd name="T62" fmla="*/ 23 w 59"/>
                  <a:gd name="T63" fmla="*/ 58 h 58"/>
                  <a:gd name="T64" fmla="*/ 12 w 59"/>
                  <a:gd name="T65" fmla="*/ 54 h 58"/>
                  <a:gd name="T66" fmla="*/ 4 w 59"/>
                  <a:gd name="T67" fmla="*/ 46 h 58"/>
                  <a:gd name="T68" fmla="*/ 0 w 59"/>
                  <a:gd name="T69" fmla="*/ 36 h 58"/>
                  <a:gd name="T70" fmla="*/ 0 w 59"/>
                  <a:gd name="T71" fmla="*/ 26 h 58"/>
                  <a:gd name="T72" fmla="*/ 2 w 59"/>
                  <a:gd name="T73" fmla="*/ 17 h 58"/>
                  <a:gd name="T74" fmla="*/ 7 w 59"/>
                  <a:gd name="T75" fmla="*/ 8 h 58"/>
                  <a:gd name="T76" fmla="*/ 13 w 59"/>
                  <a:gd name="T77" fmla="*/ 1 h 58"/>
                  <a:gd name="T78" fmla="*/ 21 w 59"/>
                  <a:gd name="T79" fmla="*/ 1 h 58"/>
                  <a:gd name="T80" fmla="*/ 23 w 59"/>
                  <a:gd name="T81" fmla="*/ 1 h 58"/>
                  <a:gd name="T82" fmla="*/ 23 w 59"/>
                  <a:gd name="T83" fmla="*/ 1 h 58"/>
                  <a:gd name="T84" fmla="*/ 34 w 59"/>
                  <a:gd name="T85" fmla="*/ 0 h 5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58">
                    <a:moveTo>
                      <a:pt x="25" y="11"/>
                    </a:moveTo>
                    <a:lnTo>
                      <a:pt x="24" y="13"/>
                    </a:lnTo>
                    <a:lnTo>
                      <a:pt x="21" y="16"/>
                    </a:lnTo>
                    <a:lnTo>
                      <a:pt x="19" y="19"/>
                    </a:lnTo>
                    <a:lnTo>
                      <a:pt x="17" y="22"/>
                    </a:lnTo>
                    <a:lnTo>
                      <a:pt x="16" y="25"/>
                    </a:lnTo>
                    <a:lnTo>
                      <a:pt x="16" y="29"/>
                    </a:lnTo>
                    <a:lnTo>
                      <a:pt x="17" y="33"/>
                    </a:lnTo>
                    <a:lnTo>
                      <a:pt x="19" y="37"/>
                    </a:lnTo>
                    <a:lnTo>
                      <a:pt x="21" y="39"/>
                    </a:lnTo>
                    <a:lnTo>
                      <a:pt x="25" y="42"/>
                    </a:lnTo>
                    <a:lnTo>
                      <a:pt x="29" y="42"/>
                    </a:lnTo>
                    <a:lnTo>
                      <a:pt x="33" y="41"/>
                    </a:lnTo>
                    <a:lnTo>
                      <a:pt x="37" y="39"/>
                    </a:lnTo>
                    <a:lnTo>
                      <a:pt x="40" y="37"/>
                    </a:lnTo>
                    <a:lnTo>
                      <a:pt x="42" y="34"/>
                    </a:lnTo>
                    <a:lnTo>
                      <a:pt x="43" y="30"/>
                    </a:lnTo>
                    <a:lnTo>
                      <a:pt x="43" y="26"/>
                    </a:lnTo>
                    <a:lnTo>
                      <a:pt x="42" y="22"/>
                    </a:lnTo>
                    <a:lnTo>
                      <a:pt x="40" y="17"/>
                    </a:lnTo>
                    <a:lnTo>
                      <a:pt x="34" y="15"/>
                    </a:lnTo>
                    <a:lnTo>
                      <a:pt x="30" y="12"/>
                    </a:lnTo>
                    <a:lnTo>
                      <a:pt x="25" y="11"/>
                    </a:lnTo>
                    <a:close/>
                    <a:moveTo>
                      <a:pt x="34" y="0"/>
                    </a:moveTo>
                    <a:lnTo>
                      <a:pt x="46" y="4"/>
                    </a:lnTo>
                    <a:lnTo>
                      <a:pt x="55" y="13"/>
                    </a:lnTo>
                    <a:lnTo>
                      <a:pt x="59" y="25"/>
                    </a:lnTo>
                    <a:lnTo>
                      <a:pt x="59" y="36"/>
                    </a:lnTo>
                    <a:lnTo>
                      <a:pt x="54" y="46"/>
                    </a:lnTo>
                    <a:lnTo>
                      <a:pt x="45" y="54"/>
                    </a:lnTo>
                    <a:lnTo>
                      <a:pt x="34" y="58"/>
                    </a:lnTo>
                    <a:lnTo>
                      <a:pt x="23" y="58"/>
                    </a:lnTo>
                    <a:lnTo>
                      <a:pt x="12" y="54"/>
                    </a:lnTo>
                    <a:lnTo>
                      <a:pt x="4" y="46"/>
                    </a:lnTo>
                    <a:lnTo>
                      <a:pt x="0" y="36"/>
                    </a:lnTo>
                    <a:lnTo>
                      <a:pt x="0" y="26"/>
                    </a:lnTo>
                    <a:lnTo>
                      <a:pt x="2" y="17"/>
                    </a:lnTo>
                    <a:lnTo>
                      <a:pt x="7" y="8"/>
                    </a:lnTo>
                    <a:lnTo>
                      <a:pt x="13" y="1"/>
                    </a:lnTo>
                    <a:lnTo>
                      <a:pt x="21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38" name="Freeform 144"/>
            <p:cNvSpPr>
              <a:spLocks noEditPoints="1"/>
            </p:cNvSpPr>
            <p:nvPr/>
          </p:nvSpPr>
          <p:spPr>
            <a:xfrm>
              <a:off x="8690263" y="3395767"/>
              <a:ext cx="1741488" cy="658813"/>
            </a:xfrm>
            <a:custGeom>
              <a:avLst/>
              <a:gdLst>
                <a:gd name="T0" fmla="*/ 984 w 1097"/>
                <a:gd name="T1" fmla="*/ 390 h 415"/>
                <a:gd name="T2" fmla="*/ 893 w 1097"/>
                <a:gd name="T3" fmla="*/ 379 h 415"/>
                <a:gd name="T4" fmla="*/ 889 w 1097"/>
                <a:gd name="T5" fmla="*/ 376 h 415"/>
                <a:gd name="T6" fmla="*/ 1059 w 1097"/>
                <a:gd name="T7" fmla="*/ 332 h 415"/>
                <a:gd name="T8" fmla="*/ 991 w 1097"/>
                <a:gd name="T9" fmla="*/ 360 h 415"/>
                <a:gd name="T10" fmla="*/ 908 w 1097"/>
                <a:gd name="T11" fmla="*/ 342 h 415"/>
                <a:gd name="T12" fmla="*/ 863 w 1097"/>
                <a:gd name="T13" fmla="*/ 352 h 415"/>
                <a:gd name="T14" fmla="*/ 881 w 1097"/>
                <a:gd name="T15" fmla="*/ 294 h 415"/>
                <a:gd name="T16" fmla="*/ 1041 w 1097"/>
                <a:gd name="T17" fmla="*/ 320 h 415"/>
                <a:gd name="T18" fmla="*/ 1029 w 1097"/>
                <a:gd name="T19" fmla="*/ 262 h 415"/>
                <a:gd name="T20" fmla="*/ 973 w 1097"/>
                <a:gd name="T21" fmla="*/ 311 h 415"/>
                <a:gd name="T22" fmla="*/ 880 w 1097"/>
                <a:gd name="T23" fmla="*/ 262 h 415"/>
                <a:gd name="T24" fmla="*/ 887 w 1097"/>
                <a:gd name="T25" fmla="*/ 265 h 415"/>
                <a:gd name="T26" fmla="*/ 1076 w 1097"/>
                <a:gd name="T27" fmla="*/ 248 h 415"/>
                <a:gd name="T28" fmla="*/ 1022 w 1097"/>
                <a:gd name="T29" fmla="*/ 249 h 415"/>
                <a:gd name="T30" fmla="*/ 887 w 1097"/>
                <a:gd name="T31" fmla="*/ 235 h 415"/>
                <a:gd name="T32" fmla="*/ 898 w 1097"/>
                <a:gd name="T33" fmla="*/ 235 h 415"/>
                <a:gd name="T34" fmla="*/ 1043 w 1097"/>
                <a:gd name="T35" fmla="*/ 210 h 415"/>
                <a:gd name="T36" fmla="*/ 1037 w 1097"/>
                <a:gd name="T37" fmla="*/ 207 h 415"/>
                <a:gd name="T38" fmla="*/ 872 w 1097"/>
                <a:gd name="T39" fmla="*/ 203 h 415"/>
                <a:gd name="T40" fmla="*/ 1008 w 1097"/>
                <a:gd name="T41" fmla="*/ 198 h 415"/>
                <a:gd name="T42" fmla="*/ 944 w 1097"/>
                <a:gd name="T43" fmla="*/ 191 h 415"/>
                <a:gd name="T44" fmla="*/ 859 w 1097"/>
                <a:gd name="T45" fmla="*/ 157 h 415"/>
                <a:gd name="T46" fmla="*/ 802 w 1097"/>
                <a:gd name="T47" fmla="*/ 315 h 415"/>
                <a:gd name="T48" fmla="*/ 823 w 1097"/>
                <a:gd name="T49" fmla="*/ 266 h 415"/>
                <a:gd name="T50" fmla="*/ 874 w 1097"/>
                <a:gd name="T51" fmla="*/ 156 h 415"/>
                <a:gd name="T52" fmla="*/ 435 w 1097"/>
                <a:gd name="T53" fmla="*/ 33 h 415"/>
                <a:gd name="T54" fmla="*/ 44 w 1097"/>
                <a:gd name="T55" fmla="*/ 119 h 415"/>
                <a:gd name="T56" fmla="*/ 114 w 1097"/>
                <a:gd name="T57" fmla="*/ 219 h 415"/>
                <a:gd name="T58" fmla="*/ 57 w 1097"/>
                <a:gd name="T59" fmla="*/ 345 h 415"/>
                <a:gd name="T60" fmla="*/ 20 w 1097"/>
                <a:gd name="T61" fmla="*/ 354 h 415"/>
                <a:gd name="T62" fmla="*/ 155 w 1097"/>
                <a:gd name="T63" fmla="*/ 307 h 415"/>
                <a:gd name="T64" fmla="*/ 74 w 1097"/>
                <a:gd name="T65" fmla="*/ 164 h 415"/>
                <a:gd name="T66" fmla="*/ 176 w 1097"/>
                <a:gd name="T67" fmla="*/ 47 h 415"/>
                <a:gd name="T68" fmla="*/ 193 w 1097"/>
                <a:gd name="T69" fmla="*/ 32 h 415"/>
                <a:gd name="T70" fmla="*/ 288 w 1097"/>
                <a:gd name="T71" fmla="*/ 108 h 415"/>
                <a:gd name="T72" fmla="*/ 339 w 1097"/>
                <a:gd name="T73" fmla="*/ 151 h 415"/>
                <a:gd name="T74" fmla="*/ 821 w 1097"/>
                <a:gd name="T75" fmla="*/ 163 h 415"/>
                <a:gd name="T76" fmla="*/ 279 w 1097"/>
                <a:gd name="T77" fmla="*/ 46 h 415"/>
                <a:gd name="T78" fmla="*/ 261 w 1097"/>
                <a:gd name="T79" fmla="*/ 97 h 415"/>
                <a:gd name="T80" fmla="*/ 290 w 1097"/>
                <a:gd name="T81" fmla="*/ 54 h 415"/>
                <a:gd name="T82" fmla="*/ 422 w 1097"/>
                <a:gd name="T83" fmla="*/ 37 h 415"/>
                <a:gd name="T84" fmla="*/ 488 w 1097"/>
                <a:gd name="T85" fmla="*/ 32 h 415"/>
                <a:gd name="T86" fmla="*/ 577 w 1097"/>
                <a:gd name="T87" fmla="*/ 79 h 415"/>
                <a:gd name="T88" fmla="*/ 952 w 1097"/>
                <a:gd name="T89" fmla="*/ 144 h 415"/>
                <a:gd name="T90" fmla="*/ 1094 w 1097"/>
                <a:gd name="T91" fmla="*/ 294 h 415"/>
                <a:gd name="T92" fmla="*/ 895 w 1097"/>
                <a:gd name="T93" fmla="*/ 401 h 415"/>
                <a:gd name="T94" fmla="*/ 791 w 1097"/>
                <a:gd name="T95" fmla="*/ 332 h 415"/>
                <a:gd name="T96" fmla="*/ 282 w 1097"/>
                <a:gd name="T97" fmla="*/ 139 h 415"/>
                <a:gd name="T98" fmla="*/ 193 w 1097"/>
                <a:gd name="T99" fmla="*/ 66 h 415"/>
                <a:gd name="T100" fmla="*/ 85 w 1097"/>
                <a:gd name="T101" fmla="*/ 147 h 415"/>
                <a:gd name="T102" fmla="*/ 164 w 1097"/>
                <a:gd name="T103" fmla="*/ 318 h 415"/>
                <a:gd name="T104" fmla="*/ 19 w 1097"/>
                <a:gd name="T105" fmla="*/ 367 h 415"/>
                <a:gd name="T106" fmla="*/ 20 w 1097"/>
                <a:gd name="T107" fmla="*/ 325 h 415"/>
                <a:gd name="T108" fmla="*/ 117 w 1097"/>
                <a:gd name="T109" fmla="*/ 271 h 415"/>
                <a:gd name="T110" fmla="*/ 32 w 1097"/>
                <a:gd name="T111" fmla="*/ 161 h 415"/>
                <a:gd name="T112" fmla="*/ 117 w 1097"/>
                <a:gd name="T113" fmla="*/ 16 h 415"/>
                <a:gd name="T114" fmla="*/ 297 w 1097"/>
                <a:gd name="T115" fmla="*/ 4 h 4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7" h="415">
                  <a:moveTo>
                    <a:pt x="1020" y="372"/>
                  </a:moveTo>
                  <a:lnTo>
                    <a:pt x="995" y="375"/>
                  </a:lnTo>
                  <a:lnTo>
                    <a:pt x="990" y="389"/>
                  </a:lnTo>
                  <a:lnTo>
                    <a:pt x="1005" y="383"/>
                  </a:lnTo>
                  <a:lnTo>
                    <a:pt x="1020" y="373"/>
                  </a:lnTo>
                  <a:lnTo>
                    <a:pt x="1020" y="372"/>
                  </a:lnTo>
                  <a:close/>
                  <a:moveTo>
                    <a:pt x="966" y="372"/>
                  </a:moveTo>
                  <a:lnTo>
                    <a:pt x="958" y="396"/>
                  </a:lnTo>
                  <a:lnTo>
                    <a:pt x="984" y="390"/>
                  </a:lnTo>
                  <a:lnTo>
                    <a:pt x="988" y="375"/>
                  </a:lnTo>
                  <a:lnTo>
                    <a:pt x="966" y="372"/>
                  </a:lnTo>
                  <a:close/>
                  <a:moveTo>
                    <a:pt x="935" y="364"/>
                  </a:moveTo>
                  <a:lnTo>
                    <a:pt x="925" y="393"/>
                  </a:lnTo>
                  <a:lnTo>
                    <a:pt x="953" y="397"/>
                  </a:lnTo>
                  <a:lnTo>
                    <a:pt x="958" y="369"/>
                  </a:lnTo>
                  <a:lnTo>
                    <a:pt x="935" y="364"/>
                  </a:lnTo>
                  <a:close/>
                  <a:moveTo>
                    <a:pt x="904" y="352"/>
                  </a:moveTo>
                  <a:lnTo>
                    <a:pt x="893" y="379"/>
                  </a:lnTo>
                  <a:lnTo>
                    <a:pt x="920" y="392"/>
                  </a:lnTo>
                  <a:lnTo>
                    <a:pt x="928" y="362"/>
                  </a:lnTo>
                  <a:lnTo>
                    <a:pt x="916" y="358"/>
                  </a:lnTo>
                  <a:lnTo>
                    <a:pt x="904" y="352"/>
                  </a:lnTo>
                  <a:close/>
                  <a:moveTo>
                    <a:pt x="872" y="334"/>
                  </a:moveTo>
                  <a:lnTo>
                    <a:pt x="867" y="358"/>
                  </a:lnTo>
                  <a:lnTo>
                    <a:pt x="868" y="359"/>
                  </a:lnTo>
                  <a:lnTo>
                    <a:pt x="878" y="368"/>
                  </a:lnTo>
                  <a:lnTo>
                    <a:pt x="889" y="376"/>
                  </a:lnTo>
                  <a:lnTo>
                    <a:pt x="897" y="349"/>
                  </a:lnTo>
                  <a:lnTo>
                    <a:pt x="872" y="334"/>
                  </a:lnTo>
                  <a:close/>
                  <a:moveTo>
                    <a:pt x="1037" y="330"/>
                  </a:moveTo>
                  <a:lnTo>
                    <a:pt x="1026" y="362"/>
                  </a:lnTo>
                  <a:lnTo>
                    <a:pt x="1027" y="364"/>
                  </a:lnTo>
                  <a:lnTo>
                    <a:pt x="1029" y="366"/>
                  </a:lnTo>
                  <a:lnTo>
                    <a:pt x="1035" y="360"/>
                  </a:lnTo>
                  <a:lnTo>
                    <a:pt x="1042" y="354"/>
                  </a:lnTo>
                  <a:lnTo>
                    <a:pt x="1059" y="332"/>
                  </a:lnTo>
                  <a:lnTo>
                    <a:pt x="1037" y="330"/>
                  </a:lnTo>
                  <a:close/>
                  <a:moveTo>
                    <a:pt x="1009" y="326"/>
                  </a:moveTo>
                  <a:lnTo>
                    <a:pt x="999" y="360"/>
                  </a:lnTo>
                  <a:lnTo>
                    <a:pt x="1022" y="362"/>
                  </a:lnTo>
                  <a:lnTo>
                    <a:pt x="1030" y="329"/>
                  </a:lnTo>
                  <a:lnTo>
                    <a:pt x="1009" y="326"/>
                  </a:lnTo>
                  <a:close/>
                  <a:moveTo>
                    <a:pt x="980" y="322"/>
                  </a:moveTo>
                  <a:lnTo>
                    <a:pt x="970" y="359"/>
                  </a:lnTo>
                  <a:lnTo>
                    <a:pt x="991" y="360"/>
                  </a:lnTo>
                  <a:lnTo>
                    <a:pt x="999" y="325"/>
                  </a:lnTo>
                  <a:lnTo>
                    <a:pt x="980" y="322"/>
                  </a:lnTo>
                  <a:close/>
                  <a:moveTo>
                    <a:pt x="950" y="315"/>
                  </a:moveTo>
                  <a:lnTo>
                    <a:pt x="938" y="352"/>
                  </a:lnTo>
                  <a:lnTo>
                    <a:pt x="961" y="358"/>
                  </a:lnTo>
                  <a:lnTo>
                    <a:pt x="970" y="320"/>
                  </a:lnTo>
                  <a:lnTo>
                    <a:pt x="950" y="315"/>
                  </a:lnTo>
                  <a:close/>
                  <a:moveTo>
                    <a:pt x="920" y="307"/>
                  </a:moveTo>
                  <a:lnTo>
                    <a:pt x="908" y="342"/>
                  </a:lnTo>
                  <a:lnTo>
                    <a:pt x="923" y="347"/>
                  </a:lnTo>
                  <a:lnTo>
                    <a:pt x="931" y="350"/>
                  </a:lnTo>
                  <a:lnTo>
                    <a:pt x="941" y="313"/>
                  </a:lnTo>
                  <a:lnTo>
                    <a:pt x="931" y="311"/>
                  </a:lnTo>
                  <a:lnTo>
                    <a:pt x="920" y="307"/>
                  </a:lnTo>
                  <a:close/>
                  <a:moveTo>
                    <a:pt x="840" y="305"/>
                  </a:moveTo>
                  <a:lnTo>
                    <a:pt x="844" y="321"/>
                  </a:lnTo>
                  <a:lnTo>
                    <a:pt x="851" y="338"/>
                  </a:lnTo>
                  <a:lnTo>
                    <a:pt x="863" y="352"/>
                  </a:lnTo>
                  <a:lnTo>
                    <a:pt x="865" y="329"/>
                  </a:lnTo>
                  <a:lnTo>
                    <a:pt x="852" y="318"/>
                  </a:lnTo>
                  <a:lnTo>
                    <a:pt x="840" y="305"/>
                  </a:lnTo>
                  <a:close/>
                  <a:moveTo>
                    <a:pt x="881" y="294"/>
                  </a:moveTo>
                  <a:lnTo>
                    <a:pt x="874" y="322"/>
                  </a:lnTo>
                  <a:lnTo>
                    <a:pt x="877" y="324"/>
                  </a:lnTo>
                  <a:lnTo>
                    <a:pt x="901" y="338"/>
                  </a:lnTo>
                  <a:lnTo>
                    <a:pt x="911" y="304"/>
                  </a:lnTo>
                  <a:lnTo>
                    <a:pt x="881" y="294"/>
                  </a:lnTo>
                  <a:close/>
                  <a:moveTo>
                    <a:pt x="842" y="273"/>
                  </a:moveTo>
                  <a:lnTo>
                    <a:pt x="840" y="296"/>
                  </a:lnTo>
                  <a:lnTo>
                    <a:pt x="853" y="307"/>
                  </a:lnTo>
                  <a:lnTo>
                    <a:pt x="867" y="317"/>
                  </a:lnTo>
                  <a:lnTo>
                    <a:pt x="873" y="291"/>
                  </a:lnTo>
                  <a:lnTo>
                    <a:pt x="856" y="283"/>
                  </a:lnTo>
                  <a:lnTo>
                    <a:pt x="842" y="273"/>
                  </a:lnTo>
                  <a:close/>
                  <a:moveTo>
                    <a:pt x="1056" y="273"/>
                  </a:moveTo>
                  <a:lnTo>
                    <a:pt x="1041" y="320"/>
                  </a:lnTo>
                  <a:lnTo>
                    <a:pt x="1064" y="322"/>
                  </a:lnTo>
                  <a:lnTo>
                    <a:pt x="1072" y="303"/>
                  </a:lnTo>
                  <a:lnTo>
                    <a:pt x="1077" y="282"/>
                  </a:lnTo>
                  <a:lnTo>
                    <a:pt x="1056" y="273"/>
                  </a:lnTo>
                  <a:close/>
                  <a:moveTo>
                    <a:pt x="1029" y="262"/>
                  </a:moveTo>
                  <a:lnTo>
                    <a:pt x="1012" y="317"/>
                  </a:lnTo>
                  <a:lnTo>
                    <a:pt x="1033" y="320"/>
                  </a:lnTo>
                  <a:lnTo>
                    <a:pt x="1050" y="270"/>
                  </a:lnTo>
                  <a:lnTo>
                    <a:pt x="1029" y="262"/>
                  </a:lnTo>
                  <a:close/>
                  <a:moveTo>
                    <a:pt x="1000" y="253"/>
                  </a:moveTo>
                  <a:lnTo>
                    <a:pt x="990" y="290"/>
                  </a:lnTo>
                  <a:lnTo>
                    <a:pt x="983" y="312"/>
                  </a:lnTo>
                  <a:lnTo>
                    <a:pt x="1003" y="316"/>
                  </a:lnTo>
                  <a:lnTo>
                    <a:pt x="1018" y="258"/>
                  </a:lnTo>
                  <a:lnTo>
                    <a:pt x="1000" y="253"/>
                  </a:lnTo>
                  <a:close/>
                  <a:moveTo>
                    <a:pt x="969" y="246"/>
                  </a:moveTo>
                  <a:lnTo>
                    <a:pt x="953" y="305"/>
                  </a:lnTo>
                  <a:lnTo>
                    <a:pt x="973" y="311"/>
                  </a:lnTo>
                  <a:lnTo>
                    <a:pt x="990" y="250"/>
                  </a:lnTo>
                  <a:lnTo>
                    <a:pt x="969" y="246"/>
                  </a:lnTo>
                  <a:close/>
                  <a:moveTo>
                    <a:pt x="885" y="244"/>
                  </a:moveTo>
                  <a:lnTo>
                    <a:pt x="847" y="249"/>
                  </a:lnTo>
                  <a:lnTo>
                    <a:pt x="847" y="249"/>
                  </a:lnTo>
                  <a:lnTo>
                    <a:pt x="843" y="267"/>
                  </a:lnTo>
                  <a:lnTo>
                    <a:pt x="860" y="273"/>
                  </a:lnTo>
                  <a:lnTo>
                    <a:pt x="876" y="279"/>
                  </a:lnTo>
                  <a:lnTo>
                    <a:pt x="880" y="262"/>
                  </a:lnTo>
                  <a:lnTo>
                    <a:pt x="885" y="244"/>
                  </a:lnTo>
                  <a:close/>
                  <a:moveTo>
                    <a:pt x="940" y="244"/>
                  </a:moveTo>
                  <a:lnTo>
                    <a:pt x="924" y="297"/>
                  </a:lnTo>
                  <a:lnTo>
                    <a:pt x="944" y="303"/>
                  </a:lnTo>
                  <a:lnTo>
                    <a:pt x="959" y="245"/>
                  </a:lnTo>
                  <a:lnTo>
                    <a:pt x="940" y="244"/>
                  </a:lnTo>
                  <a:close/>
                  <a:moveTo>
                    <a:pt x="929" y="243"/>
                  </a:moveTo>
                  <a:lnTo>
                    <a:pt x="895" y="243"/>
                  </a:lnTo>
                  <a:lnTo>
                    <a:pt x="887" y="265"/>
                  </a:lnTo>
                  <a:lnTo>
                    <a:pt x="884" y="283"/>
                  </a:lnTo>
                  <a:lnTo>
                    <a:pt x="895" y="288"/>
                  </a:lnTo>
                  <a:lnTo>
                    <a:pt x="915" y="294"/>
                  </a:lnTo>
                  <a:lnTo>
                    <a:pt x="920" y="274"/>
                  </a:lnTo>
                  <a:lnTo>
                    <a:pt x="929" y="243"/>
                  </a:lnTo>
                  <a:close/>
                  <a:moveTo>
                    <a:pt x="1069" y="241"/>
                  </a:moveTo>
                  <a:lnTo>
                    <a:pt x="1060" y="263"/>
                  </a:lnTo>
                  <a:lnTo>
                    <a:pt x="1077" y="273"/>
                  </a:lnTo>
                  <a:lnTo>
                    <a:pt x="1076" y="248"/>
                  </a:lnTo>
                  <a:lnTo>
                    <a:pt x="1069" y="241"/>
                  </a:lnTo>
                  <a:close/>
                  <a:moveTo>
                    <a:pt x="1041" y="222"/>
                  </a:moveTo>
                  <a:lnTo>
                    <a:pt x="1031" y="252"/>
                  </a:lnTo>
                  <a:lnTo>
                    <a:pt x="1054" y="261"/>
                  </a:lnTo>
                  <a:lnTo>
                    <a:pt x="1063" y="236"/>
                  </a:lnTo>
                  <a:lnTo>
                    <a:pt x="1041" y="222"/>
                  </a:lnTo>
                  <a:close/>
                  <a:moveTo>
                    <a:pt x="1012" y="211"/>
                  </a:moveTo>
                  <a:lnTo>
                    <a:pt x="1003" y="243"/>
                  </a:lnTo>
                  <a:lnTo>
                    <a:pt x="1022" y="249"/>
                  </a:lnTo>
                  <a:lnTo>
                    <a:pt x="1033" y="219"/>
                  </a:lnTo>
                  <a:lnTo>
                    <a:pt x="1022" y="215"/>
                  </a:lnTo>
                  <a:lnTo>
                    <a:pt x="1012" y="211"/>
                  </a:lnTo>
                  <a:close/>
                  <a:moveTo>
                    <a:pt x="895" y="210"/>
                  </a:moveTo>
                  <a:lnTo>
                    <a:pt x="873" y="218"/>
                  </a:lnTo>
                  <a:lnTo>
                    <a:pt x="853" y="229"/>
                  </a:lnTo>
                  <a:lnTo>
                    <a:pt x="853" y="229"/>
                  </a:lnTo>
                  <a:lnTo>
                    <a:pt x="850" y="241"/>
                  </a:lnTo>
                  <a:lnTo>
                    <a:pt x="887" y="235"/>
                  </a:lnTo>
                  <a:lnTo>
                    <a:pt x="895" y="210"/>
                  </a:lnTo>
                  <a:close/>
                  <a:moveTo>
                    <a:pt x="980" y="203"/>
                  </a:moveTo>
                  <a:lnTo>
                    <a:pt x="971" y="237"/>
                  </a:lnTo>
                  <a:lnTo>
                    <a:pt x="993" y="241"/>
                  </a:lnTo>
                  <a:lnTo>
                    <a:pt x="1004" y="208"/>
                  </a:lnTo>
                  <a:lnTo>
                    <a:pt x="980" y="203"/>
                  </a:lnTo>
                  <a:close/>
                  <a:moveTo>
                    <a:pt x="941" y="202"/>
                  </a:moveTo>
                  <a:lnTo>
                    <a:pt x="907" y="206"/>
                  </a:lnTo>
                  <a:lnTo>
                    <a:pt x="898" y="235"/>
                  </a:lnTo>
                  <a:lnTo>
                    <a:pt x="932" y="233"/>
                  </a:lnTo>
                  <a:lnTo>
                    <a:pt x="941" y="202"/>
                  </a:lnTo>
                  <a:close/>
                  <a:moveTo>
                    <a:pt x="950" y="202"/>
                  </a:moveTo>
                  <a:lnTo>
                    <a:pt x="942" y="233"/>
                  </a:lnTo>
                  <a:lnTo>
                    <a:pt x="963" y="236"/>
                  </a:lnTo>
                  <a:lnTo>
                    <a:pt x="973" y="203"/>
                  </a:lnTo>
                  <a:lnTo>
                    <a:pt x="950" y="202"/>
                  </a:lnTo>
                  <a:close/>
                  <a:moveTo>
                    <a:pt x="1048" y="195"/>
                  </a:moveTo>
                  <a:lnTo>
                    <a:pt x="1043" y="210"/>
                  </a:lnTo>
                  <a:lnTo>
                    <a:pt x="1056" y="216"/>
                  </a:lnTo>
                  <a:lnTo>
                    <a:pt x="1068" y="225"/>
                  </a:lnTo>
                  <a:lnTo>
                    <a:pt x="1068" y="223"/>
                  </a:lnTo>
                  <a:lnTo>
                    <a:pt x="1060" y="208"/>
                  </a:lnTo>
                  <a:lnTo>
                    <a:pt x="1048" y="195"/>
                  </a:lnTo>
                  <a:close/>
                  <a:moveTo>
                    <a:pt x="1020" y="176"/>
                  </a:moveTo>
                  <a:lnTo>
                    <a:pt x="1021" y="178"/>
                  </a:lnTo>
                  <a:lnTo>
                    <a:pt x="1014" y="201"/>
                  </a:lnTo>
                  <a:lnTo>
                    <a:pt x="1037" y="207"/>
                  </a:lnTo>
                  <a:lnTo>
                    <a:pt x="1043" y="190"/>
                  </a:lnTo>
                  <a:lnTo>
                    <a:pt x="1041" y="189"/>
                  </a:lnTo>
                  <a:lnTo>
                    <a:pt x="1031" y="182"/>
                  </a:lnTo>
                  <a:lnTo>
                    <a:pt x="1020" y="176"/>
                  </a:lnTo>
                  <a:close/>
                  <a:moveTo>
                    <a:pt x="910" y="172"/>
                  </a:moveTo>
                  <a:lnTo>
                    <a:pt x="897" y="180"/>
                  </a:lnTo>
                  <a:lnTo>
                    <a:pt x="884" y="189"/>
                  </a:lnTo>
                  <a:lnTo>
                    <a:pt x="873" y="201"/>
                  </a:lnTo>
                  <a:lnTo>
                    <a:pt x="872" y="203"/>
                  </a:lnTo>
                  <a:lnTo>
                    <a:pt x="869" y="205"/>
                  </a:lnTo>
                  <a:lnTo>
                    <a:pt x="867" y="205"/>
                  </a:lnTo>
                  <a:lnTo>
                    <a:pt x="863" y="214"/>
                  </a:lnTo>
                  <a:lnTo>
                    <a:pt x="880" y="203"/>
                  </a:lnTo>
                  <a:lnTo>
                    <a:pt x="899" y="197"/>
                  </a:lnTo>
                  <a:lnTo>
                    <a:pt x="910" y="172"/>
                  </a:lnTo>
                  <a:close/>
                  <a:moveTo>
                    <a:pt x="991" y="167"/>
                  </a:moveTo>
                  <a:lnTo>
                    <a:pt x="983" y="194"/>
                  </a:lnTo>
                  <a:lnTo>
                    <a:pt x="1008" y="198"/>
                  </a:lnTo>
                  <a:lnTo>
                    <a:pt x="1016" y="177"/>
                  </a:lnTo>
                  <a:lnTo>
                    <a:pt x="1017" y="176"/>
                  </a:lnTo>
                  <a:lnTo>
                    <a:pt x="1017" y="176"/>
                  </a:lnTo>
                  <a:lnTo>
                    <a:pt x="991" y="167"/>
                  </a:lnTo>
                  <a:close/>
                  <a:moveTo>
                    <a:pt x="952" y="164"/>
                  </a:moveTo>
                  <a:lnTo>
                    <a:pt x="935" y="165"/>
                  </a:lnTo>
                  <a:lnTo>
                    <a:pt x="919" y="169"/>
                  </a:lnTo>
                  <a:lnTo>
                    <a:pt x="911" y="194"/>
                  </a:lnTo>
                  <a:lnTo>
                    <a:pt x="944" y="191"/>
                  </a:lnTo>
                  <a:lnTo>
                    <a:pt x="952" y="164"/>
                  </a:lnTo>
                  <a:close/>
                  <a:moveTo>
                    <a:pt x="958" y="163"/>
                  </a:moveTo>
                  <a:lnTo>
                    <a:pt x="952" y="191"/>
                  </a:lnTo>
                  <a:lnTo>
                    <a:pt x="963" y="191"/>
                  </a:lnTo>
                  <a:lnTo>
                    <a:pt x="975" y="193"/>
                  </a:lnTo>
                  <a:lnTo>
                    <a:pt x="984" y="165"/>
                  </a:lnTo>
                  <a:lnTo>
                    <a:pt x="958" y="163"/>
                  </a:lnTo>
                  <a:close/>
                  <a:moveTo>
                    <a:pt x="874" y="156"/>
                  </a:moveTo>
                  <a:lnTo>
                    <a:pt x="859" y="157"/>
                  </a:lnTo>
                  <a:lnTo>
                    <a:pt x="843" y="164"/>
                  </a:lnTo>
                  <a:lnTo>
                    <a:pt x="831" y="177"/>
                  </a:lnTo>
                  <a:lnTo>
                    <a:pt x="822" y="195"/>
                  </a:lnTo>
                  <a:lnTo>
                    <a:pt x="814" y="216"/>
                  </a:lnTo>
                  <a:lnTo>
                    <a:pt x="808" y="236"/>
                  </a:lnTo>
                  <a:lnTo>
                    <a:pt x="802" y="258"/>
                  </a:lnTo>
                  <a:lnTo>
                    <a:pt x="800" y="282"/>
                  </a:lnTo>
                  <a:lnTo>
                    <a:pt x="801" y="304"/>
                  </a:lnTo>
                  <a:lnTo>
                    <a:pt x="802" y="315"/>
                  </a:lnTo>
                  <a:lnTo>
                    <a:pt x="806" y="326"/>
                  </a:lnTo>
                  <a:lnTo>
                    <a:pt x="812" y="337"/>
                  </a:lnTo>
                  <a:lnTo>
                    <a:pt x="818" y="345"/>
                  </a:lnTo>
                  <a:lnTo>
                    <a:pt x="826" y="350"/>
                  </a:lnTo>
                  <a:lnTo>
                    <a:pt x="836" y="350"/>
                  </a:lnTo>
                  <a:lnTo>
                    <a:pt x="834" y="346"/>
                  </a:lnTo>
                  <a:lnTo>
                    <a:pt x="825" y="321"/>
                  </a:lnTo>
                  <a:lnTo>
                    <a:pt x="821" y="294"/>
                  </a:lnTo>
                  <a:lnTo>
                    <a:pt x="823" y="266"/>
                  </a:lnTo>
                  <a:lnTo>
                    <a:pt x="831" y="240"/>
                  </a:lnTo>
                  <a:lnTo>
                    <a:pt x="842" y="214"/>
                  </a:lnTo>
                  <a:lnTo>
                    <a:pt x="855" y="190"/>
                  </a:lnTo>
                  <a:lnTo>
                    <a:pt x="857" y="189"/>
                  </a:lnTo>
                  <a:lnTo>
                    <a:pt x="859" y="189"/>
                  </a:lnTo>
                  <a:lnTo>
                    <a:pt x="861" y="189"/>
                  </a:lnTo>
                  <a:lnTo>
                    <a:pt x="874" y="173"/>
                  </a:lnTo>
                  <a:lnTo>
                    <a:pt x="890" y="161"/>
                  </a:lnTo>
                  <a:lnTo>
                    <a:pt x="874" y="156"/>
                  </a:lnTo>
                  <a:close/>
                  <a:moveTo>
                    <a:pt x="435" y="33"/>
                  </a:moveTo>
                  <a:lnTo>
                    <a:pt x="432" y="40"/>
                  </a:lnTo>
                  <a:lnTo>
                    <a:pt x="484" y="53"/>
                  </a:lnTo>
                  <a:lnTo>
                    <a:pt x="484" y="53"/>
                  </a:lnTo>
                  <a:lnTo>
                    <a:pt x="481" y="45"/>
                  </a:lnTo>
                  <a:lnTo>
                    <a:pt x="474" y="42"/>
                  </a:lnTo>
                  <a:lnTo>
                    <a:pt x="467" y="40"/>
                  </a:lnTo>
                  <a:lnTo>
                    <a:pt x="460" y="38"/>
                  </a:lnTo>
                  <a:lnTo>
                    <a:pt x="435" y="33"/>
                  </a:lnTo>
                  <a:close/>
                  <a:moveTo>
                    <a:pt x="168" y="29"/>
                  </a:moveTo>
                  <a:lnTo>
                    <a:pt x="143" y="29"/>
                  </a:lnTo>
                  <a:lnTo>
                    <a:pt x="119" y="33"/>
                  </a:lnTo>
                  <a:lnTo>
                    <a:pt x="98" y="42"/>
                  </a:lnTo>
                  <a:lnTo>
                    <a:pt x="80" y="57"/>
                  </a:lnTo>
                  <a:lnTo>
                    <a:pt x="70" y="70"/>
                  </a:lnTo>
                  <a:lnTo>
                    <a:pt x="59" y="85"/>
                  </a:lnTo>
                  <a:lnTo>
                    <a:pt x="50" y="102"/>
                  </a:lnTo>
                  <a:lnTo>
                    <a:pt x="44" y="119"/>
                  </a:lnTo>
                  <a:lnTo>
                    <a:pt x="41" y="135"/>
                  </a:lnTo>
                  <a:lnTo>
                    <a:pt x="44" y="148"/>
                  </a:lnTo>
                  <a:lnTo>
                    <a:pt x="50" y="159"/>
                  </a:lnTo>
                  <a:lnTo>
                    <a:pt x="59" y="168"/>
                  </a:lnTo>
                  <a:lnTo>
                    <a:pt x="70" y="177"/>
                  </a:lnTo>
                  <a:lnTo>
                    <a:pt x="81" y="185"/>
                  </a:lnTo>
                  <a:lnTo>
                    <a:pt x="91" y="193"/>
                  </a:lnTo>
                  <a:lnTo>
                    <a:pt x="102" y="205"/>
                  </a:lnTo>
                  <a:lnTo>
                    <a:pt x="114" y="219"/>
                  </a:lnTo>
                  <a:lnTo>
                    <a:pt x="123" y="236"/>
                  </a:lnTo>
                  <a:lnTo>
                    <a:pt x="131" y="253"/>
                  </a:lnTo>
                  <a:lnTo>
                    <a:pt x="135" y="271"/>
                  </a:lnTo>
                  <a:lnTo>
                    <a:pt x="134" y="288"/>
                  </a:lnTo>
                  <a:lnTo>
                    <a:pt x="129" y="305"/>
                  </a:lnTo>
                  <a:lnTo>
                    <a:pt x="117" y="321"/>
                  </a:lnTo>
                  <a:lnTo>
                    <a:pt x="100" y="333"/>
                  </a:lnTo>
                  <a:lnTo>
                    <a:pt x="79" y="341"/>
                  </a:lnTo>
                  <a:lnTo>
                    <a:pt x="57" y="345"/>
                  </a:lnTo>
                  <a:lnTo>
                    <a:pt x="36" y="343"/>
                  </a:lnTo>
                  <a:lnTo>
                    <a:pt x="19" y="337"/>
                  </a:lnTo>
                  <a:lnTo>
                    <a:pt x="19" y="337"/>
                  </a:lnTo>
                  <a:lnTo>
                    <a:pt x="16" y="341"/>
                  </a:lnTo>
                  <a:lnTo>
                    <a:pt x="16" y="343"/>
                  </a:lnTo>
                  <a:lnTo>
                    <a:pt x="16" y="347"/>
                  </a:lnTo>
                  <a:lnTo>
                    <a:pt x="16" y="351"/>
                  </a:lnTo>
                  <a:lnTo>
                    <a:pt x="19" y="355"/>
                  </a:lnTo>
                  <a:lnTo>
                    <a:pt x="20" y="354"/>
                  </a:lnTo>
                  <a:lnTo>
                    <a:pt x="21" y="354"/>
                  </a:lnTo>
                  <a:lnTo>
                    <a:pt x="38" y="356"/>
                  </a:lnTo>
                  <a:lnTo>
                    <a:pt x="57" y="356"/>
                  </a:lnTo>
                  <a:lnTo>
                    <a:pt x="76" y="354"/>
                  </a:lnTo>
                  <a:lnTo>
                    <a:pt x="96" y="350"/>
                  </a:lnTo>
                  <a:lnTo>
                    <a:pt x="115" y="343"/>
                  </a:lnTo>
                  <a:lnTo>
                    <a:pt x="131" y="334"/>
                  </a:lnTo>
                  <a:lnTo>
                    <a:pt x="146" y="322"/>
                  </a:lnTo>
                  <a:lnTo>
                    <a:pt x="155" y="307"/>
                  </a:lnTo>
                  <a:lnTo>
                    <a:pt x="159" y="290"/>
                  </a:lnTo>
                  <a:lnTo>
                    <a:pt x="157" y="269"/>
                  </a:lnTo>
                  <a:lnTo>
                    <a:pt x="151" y="248"/>
                  </a:lnTo>
                  <a:lnTo>
                    <a:pt x="138" y="228"/>
                  </a:lnTo>
                  <a:lnTo>
                    <a:pt x="123" y="211"/>
                  </a:lnTo>
                  <a:lnTo>
                    <a:pt x="106" y="195"/>
                  </a:lnTo>
                  <a:lnTo>
                    <a:pt x="95" y="186"/>
                  </a:lnTo>
                  <a:lnTo>
                    <a:pt x="84" y="176"/>
                  </a:lnTo>
                  <a:lnTo>
                    <a:pt x="74" y="164"/>
                  </a:lnTo>
                  <a:lnTo>
                    <a:pt x="67" y="150"/>
                  </a:lnTo>
                  <a:lnTo>
                    <a:pt x="64" y="130"/>
                  </a:lnTo>
                  <a:lnTo>
                    <a:pt x="67" y="110"/>
                  </a:lnTo>
                  <a:lnTo>
                    <a:pt x="76" y="92"/>
                  </a:lnTo>
                  <a:lnTo>
                    <a:pt x="88" y="76"/>
                  </a:lnTo>
                  <a:lnTo>
                    <a:pt x="105" y="64"/>
                  </a:lnTo>
                  <a:lnTo>
                    <a:pt x="122" y="55"/>
                  </a:lnTo>
                  <a:lnTo>
                    <a:pt x="148" y="49"/>
                  </a:lnTo>
                  <a:lnTo>
                    <a:pt x="176" y="47"/>
                  </a:lnTo>
                  <a:lnTo>
                    <a:pt x="203" y="51"/>
                  </a:lnTo>
                  <a:lnTo>
                    <a:pt x="229" y="58"/>
                  </a:lnTo>
                  <a:lnTo>
                    <a:pt x="254" y="68"/>
                  </a:lnTo>
                  <a:lnTo>
                    <a:pt x="257" y="62"/>
                  </a:lnTo>
                  <a:lnTo>
                    <a:pt x="258" y="59"/>
                  </a:lnTo>
                  <a:lnTo>
                    <a:pt x="261" y="54"/>
                  </a:lnTo>
                  <a:lnTo>
                    <a:pt x="240" y="45"/>
                  </a:lnTo>
                  <a:lnTo>
                    <a:pt x="216" y="37"/>
                  </a:lnTo>
                  <a:lnTo>
                    <a:pt x="193" y="32"/>
                  </a:lnTo>
                  <a:lnTo>
                    <a:pt x="168" y="29"/>
                  </a:lnTo>
                  <a:close/>
                  <a:moveTo>
                    <a:pt x="317" y="27"/>
                  </a:moveTo>
                  <a:lnTo>
                    <a:pt x="313" y="41"/>
                  </a:lnTo>
                  <a:lnTo>
                    <a:pt x="305" y="57"/>
                  </a:lnTo>
                  <a:lnTo>
                    <a:pt x="300" y="71"/>
                  </a:lnTo>
                  <a:lnTo>
                    <a:pt x="297" y="76"/>
                  </a:lnTo>
                  <a:lnTo>
                    <a:pt x="295" y="85"/>
                  </a:lnTo>
                  <a:lnTo>
                    <a:pt x="291" y="96"/>
                  </a:lnTo>
                  <a:lnTo>
                    <a:pt x="288" y="108"/>
                  </a:lnTo>
                  <a:lnTo>
                    <a:pt x="287" y="118"/>
                  </a:lnTo>
                  <a:lnTo>
                    <a:pt x="287" y="126"/>
                  </a:lnTo>
                  <a:lnTo>
                    <a:pt x="290" y="131"/>
                  </a:lnTo>
                  <a:lnTo>
                    <a:pt x="291" y="133"/>
                  </a:lnTo>
                  <a:lnTo>
                    <a:pt x="292" y="134"/>
                  </a:lnTo>
                  <a:lnTo>
                    <a:pt x="292" y="136"/>
                  </a:lnTo>
                  <a:lnTo>
                    <a:pt x="308" y="139"/>
                  </a:lnTo>
                  <a:lnTo>
                    <a:pt x="324" y="144"/>
                  </a:lnTo>
                  <a:lnTo>
                    <a:pt x="339" y="151"/>
                  </a:lnTo>
                  <a:lnTo>
                    <a:pt x="401" y="173"/>
                  </a:lnTo>
                  <a:lnTo>
                    <a:pt x="530" y="220"/>
                  </a:lnTo>
                  <a:lnTo>
                    <a:pt x="785" y="311"/>
                  </a:lnTo>
                  <a:lnTo>
                    <a:pt x="783" y="280"/>
                  </a:lnTo>
                  <a:lnTo>
                    <a:pt x="787" y="250"/>
                  </a:lnTo>
                  <a:lnTo>
                    <a:pt x="792" y="228"/>
                  </a:lnTo>
                  <a:lnTo>
                    <a:pt x="798" y="206"/>
                  </a:lnTo>
                  <a:lnTo>
                    <a:pt x="808" y="182"/>
                  </a:lnTo>
                  <a:lnTo>
                    <a:pt x="821" y="163"/>
                  </a:lnTo>
                  <a:lnTo>
                    <a:pt x="695" y="130"/>
                  </a:lnTo>
                  <a:lnTo>
                    <a:pt x="571" y="96"/>
                  </a:lnTo>
                  <a:lnTo>
                    <a:pt x="444" y="62"/>
                  </a:lnTo>
                  <a:lnTo>
                    <a:pt x="317" y="27"/>
                  </a:lnTo>
                  <a:close/>
                  <a:moveTo>
                    <a:pt x="310" y="17"/>
                  </a:moveTo>
                  <a:lnTo>
                    <a:pt x="301" y="20"/>
                  </a:lnTo>
                  <a:lnTo>
                    <a:pt x="292" y="27"/>
                  </a:lnTo>
                  <a:lnTo>
                    <a:pt x="284" y="36"/>
                  </a:lnTo>
                  <a:lnTo>
                    <a:pt x="279" y="46"/>
                  </a:lnTo>
                  <a:lnTo>
                    <a:pt x="274" y="57"/>
                  </a:lnTo>
                  <a:lnTo>
                    <a:pt x="270" y="67"/>
                  </a:lnTo>
                  <a:lnTo>
                    <a:pt x="269" y="71"/>
                  </a:lnTo>
                  <a:lnTo>
                    <a:pt x="266" y="76"/>
                  </a:lnTo>
                  <a:lnTo>
                    <a:pt x="267" y="79"/>
                  </a:lnTo>
                  <a:lnTo>
                    <a:pt x="267" y="81"/>
                  </a:lnTo>
                  <a:lnTo>
                    <a:pt x="266" y="84"/>
                  </a:lnTo>
                  <a:lnTo>
                    <a:pt x="263" y="87"/>
                  </a:lnTo>
                  <a:lnTo>
                    <a:pt x="261" y="97"/>
                  </a:lnTo>
                  <a:lnTo>
                    <a:pt x="259" y="109"/>
                  </a:lnTo>
                  <a:lnTo>
                    <a:pt x="262" y="118"/>
                  </a:lnTo>
                  <a:lnTo>
                    <a:pt x="266" y="126"/>
                  </a:lnTo>
                  <a:lnTo>
                    <a:pt x="275" y="130"/>
                  </a:lnTo>
                  <a:lnTo>
                    <a:pt x="272" y="119"/>
                  </a:lnTo>
                  <a:lnTo>
                    <a:pt x="274" y="104"/>
                  </a:lnTo>
                  <a:lnTo>
                    <a:pt x="278" y="88"/>
                  </a:lnTo>
                  <a:lnTo>
                    <a:pt x="283" y="71"/>
                  </a:lnTo>
                  <a:lnTo>
                    <a:pt x="290" y="54"/>
                  </a:lnTo>
                  <a:lnTo>
                    <a:pt x="297" y="40"/>
                  </a:lnTo>
                  <a:lnTo>
                    <a:pt x="304" y="28"/>
                  </a:lnTo>
                  <a:lnTo>
                    <a:pt x="310" y="21"/>
                  </a:lnTo>
                  <a:lnTo>
                    <a:pt x="310" y="17"/>
                  </a:lnTo>
                  <a:close/>
                  <a:moveTo>
                    <a:pt x="307" y="0"/>
                  </a:moveTo>
                  <a:lnTo>
                    <a:pt x="316" y="3"/>
                  </a:lnTo>
                  <a:lnTo>
                    <a:pt x="325" y="12"/>
                  </a:lnTo>
                  <a:lnTo>
                    <a:pt x="325" y="12"/>
                  </a:lnTo>
                  <a:lnTo>
                    <a:pt x="422" y="37"/>
                  </a:lnTo>
                  <a:lnTo>
                    <a:pt x="423" y="30"/>
                  </a:lnTo>
                  <a:lnTo>
                    <a:pt x="424" y="24"/>
                  </a:lnTo>
                  <a:lnTo>
                    <a:pt x="426" y="21"/>
                  </a:lnTo>
                  <a:lnTo>
                    <a:pt x="428" y="20"/>
                  </a:lnTo>
                  <a:lnTo>
                    <a:pt x="431" y="20"/>
                  </a:lnTo>
                  <a:lnTo>
                    <a:pt x="454" y="23"/>
                  </a:lnTo>
                  <a:lnTo>
                    <a:pt x="478" y="28"/>
                  </a:lnTo>
                  <a:lnTo>
                    <a:pt x="483" y="29"/>
                  </a:lnTo>
                  <a:lnTo>
                    <a:pt x="488" y="32"/>
                  </a:lnTo>
                  <a:lnTo>
                    <a:pt x="492" y="34"/>
                  </a:lnTo>
                  <a:lnTo>
                    <a:pt x="495" y="38"/>
                  </a:lnTo>
                  <a:lnTo>
                    <a:pt x="498" y="42"/>
                  </a:lnTo>
                  <a:lnTo>
                    <a:pt x="498" y="49"/>
                  </a:lnTo>
                  <a:lnTo>
                    <a:pt x="498" y="51"/>
                  </a:lnTo>
                  <a:lnTo>
                    <a:pt x="496" y="53"/>
                  </a:lnTo>
                  <a:lnTo>
                    <a:pt x="494" y="55"/>
                  </a:lnTo>
                  <a:lnTo>
                    <a:pt x="492" y="55"/>
                  </a:lnTo>
                  <a:lnTo>
                    <a:pt x="577" y="79"/>
                  </a:lnTo>
                  <a:lnTo>
                    <a:pt x="704" y="112"/>
                  </a:lnTo>
                  <a:lnTo>
                    <a:pt x="832" y="147"/>
                  </a:lnTo>
                  <a:lnTo>
                    <a:pt x="835" y="148"/>
                  </a:lnTo>
                  <a:lnTo>
                    <a:pt x="852" y="140"/>
                  </a:lnTo>
                  <a:lnTo>
                    <a:pt x="869" y="140"/>
                  </a:lnTo>
                  <a:lnTo>
                    <a:pt x="886" y="146"/>
                  </a:lnTo>
                  <a:lnTo>
                    <a:pt x="901" y="156"/>
                  </a:lnTo>
                  <a:lnTo>
                    <a:pt x="925" y="148"/>
                  </a:lnTo>
                  <a:lnTo>
                    <a:pt x="952" y="144"/>
                  </a:lnTo>
                  <a:lnTo>
                    <a:pt x="978" y="146"/>
                  </a:lnTo>
                  <a:lnTo>
                    <a:pt x="1004" y="151"/>
                  </a:lnTo>
                  <a:lnTo>
                    <a:pt x="1027" y="159"/>
                  </a:lnTo>
                  <a:lnTo>
                    <a:pt x="1051" y="173"/>
                  </a:lnTo>
                  <a:lnTo>
                    <a:pt x="1071" y="193"/>
                  </a:lnTo>
                  <a:lnTo>
                    <a:pt x="1084" y="215"/>
                  </a:lnTo>
                  <a:lnTo>
                    <a:pt x="1093" y="240"/>
                  </a:lnTo>
                  <a:lnTo>
                    <a:pt x="1097" y="266"/>
                  </a:lnTo>
                  <a:lnTo>
                    <a:pt x="1094" y="294"/>
                  </a:lnTo>
                  <a:lnTo>
                    <a:pt x="1086" y="320"/>
                  </a:lnTo>
                  <a:lnTo>
                    <a:pt x="1073" y="345"/>
                  </a:lnTo>
                  <a:lnTo>
                    <a:pt x="1055" y="367"/>
                  </a:lnTo>
                  <a:lnTo>
                    <a:pt x="1034" y="385"/>
                  </a:lnTo>
                  <a:lnTo>
                    <a:pt x="1010" y="401"/>
                  </a:lnTo>
                  <a:lnTo>
                    <a:pt x="984" y="410"/>
                  </a:lnTo>
                  <a:lnTo>
                    <a:pt x="954" y="415"/>
                  </a:lnTo>
                  <a:lnTo>
                    <a:pt x="924" y="411"/>
                  </a:lnTo>
                  <a:lnTo>
                    <a:pt x="895" y="401"/>
                  </a:lnTo>
                  <a:lnTo>
                    <a:pt x="869" y="385"/>
                  </a:lnTo>
                  <a:lnTo>
                    <a:pt x="847" y="364"/>
                  </a:lnTo>
                  <a:lnTo>
                    <a:pt x="838" y="368"/>
                  </a:lnTo>
                  <a:lnTo>
                    <a:pt x="826" y="368"/>
                  </a:lnTo>
                  <a:lnTo>
                    <a:pt x="815" y="364"/>
                  </a:lnTo>
                  <a:lnTo>
                    <a:pt x="805" y="356"/>
                  </a:lnTo>
                  <a:lnTo>
                    <a:pt x="798" y="347"/>
                  </a:lnTo>
                  <a:lnTo>
                    <a:pt x="793" y="339"/>
                  </a:lnTo>
                  <a:lnTo>
                    <a:pt x="791" y="332"/>
                  </a:lnTo>
                  <a:lnTo>
                    <a:pt x="788" y="332"/>
                  </a:lnTo>
                  <a:lnTo>
                    <a:pt x="785" y="332"/>
                  </a:lnTo>
                  <a:lnTo>
                    <a:pt x="524" y="237"/>
                  </a:lnTo>
                  <a:lnTo>
                    <a:pt x="392" y="189"/>
                  </a:lnTo>
                  <a:lnTo>
                    <a:pt x="330" y="164"/>
                  </a:lnTo>
                  <a:lnTo>
                    <a:pt x="317" y="159"/>
                  </a:lnTo>
                  <a:lnTo>
                    <a:pt x="304" y="153"/>
                  </a:lnTo>
                  <a:lnTo>
                    <a:pt x="292" y="148"/>
                  </a:lnTo>
                  <a:lnTo>
                    <a:pt x="282" y="139"/>
                  </a:lnTo>
                  <a:lnTo>
                    <a:pt x="269" y="139"/>
                  </a:lnTo>
                  <a:lnTo>
                    <a:pt x="257" y="133"/>
                  </a:lnTo>
                  <a:lnTo>
                    <a:pt x="249" y="121"/>
                  </a:lnTo>
                  <a:lnTo>
                    <a:pt x="246" y="109"/>
                  </a:lnTo>
                  <a:lnTo>
                    <a:pt x="246" y="97"/>
                  </a:lnTo>
                  <a:lnTo>
                    <a:pt x="249" y="84"/>
                  </a:lnTo>
                  <a:lnTo>
                    <a:pt x="232" y="76"/>
                  </a:lnTo>
                  <a:lnTo>
                    <a:pt x="214" y="71"/>
                  </a:lnTo>
                  <a:lnTo>
                    <a:pt x="193" y="66"/>
                  </a:lnTo>
                  <a:lnTo>
                    <a:pt x="173" y="64"/>
                  </a:lnTo>
                  <a:lnTo>
                    <a:pt x="152" y="64"/>
                  </a:lnTo>
                  <a:lnTo>
                    <a:pt x="134" y="68"/>
                  </a:lnTo>
                  <a:lnTo>
                    <a:pt x="115" y="75"/>
                  </a:lnTo>
                  <a:lnTo>
                    <a:pt x="101" y="85"/>
                  </a:lnTo>
                  <a:lnTo>
                    <a:pt x="89" y="101"/>
                  </a:lnTo>
                  <a:lnTo>
                    <a:pt x="83" y="118"/>
                  </a:lnTo>
                  <a:lnTo>
                    <a:pt x="81" y="133"/>
                  </a:lnTo>
                  <a:lnTo>
                    <a:pt x="85" y="147"/>
                  </a:lnTo>
                  <a:lnTo>
                    <a:pt x="93" y="160"/>
                  </a:lnTo>
                  <a:lnTo>
                    <a:pt x="104" y="172"/>
                  </a:lnTo>
                  <a:lnTo>
                    <a:pt x="115" y="182"/>
                  </a:lnTo>
                  <a:lnTo>
                    <a:pt x="139" y="205"/>
                  </a:lnTo>
                  <a:lnTo>
                    <a:pt x="159" y="231"/>
                  </a:lnTo>
                  <a:lnTo>
                    <a:pt x="170" y="256"/>
                  </a:lnTo>
                  <a:lnTo>
                    <a:pt x="174" y="278"/>
                  </a:lnTo>
                  <a:lnTo>
                    <a:pt x="172" y="299"/>
                  </a:lnTo>
                  <a:lnTo>
                    <a:pt x="164" y="318"/>
                  </a:lnTo>
                  <a:lnTo>
                    <a:pt x="151" y="334"/>
                  </a:lnTo>
                  <a:lnTo>
                    <a:pt x="134" y="349"/>
                  </a:lnTo>
                  <a:lnTo>
                    <a:pt x="114" y="359"/>
                  </a:lnTo>
                  <a:lnTo>
                    <a:pt x="92" y="367"/>
                  </a:lnTo>
                  <a:lnTo>
                    <a:pt x="70" y="371"/>
                  </a:lnTo>
                  <a:lnTo>
                    <a:pt x="45" y="371"/>
                  </a:lnTo>
                  <a:lnTo>
                    <a:pt x="23" y="366"/>
                  </a:lnTo>
                  <a:lnTo>
                    <a:pt x="20" y="367"/>
                  </a:lnTo>
                  <a:lnTo>
                    <a:pt x="19" y="367"/>
                  </a:lnTo>
                  <a:lnTo>
                    <a:pt x="10" y="362"/>
                  </a:lnTo>
                  <a:lnTo>
                    <a:pt x="3" y="354"/>
                  </a:lnTo>
                  <a:lnTo>
                    <a:pt x="0" y="343"/>
                  </a:lnTo>
                  <a:lnTo>
                    <a:pt x="3" y="333"/>
                  </a:lnTo>
                  <a:lnTo>
                    <a:pt x="10" y="324"/>
                  </a:lnTo>
                  <a:lnTo>
                    <a:pt x="12" y="322"/>
                  </a:lnTo>
                  <a:lnTo>
                    <a:pt x="15" y="322"/>
                  </a:lnTo>
                  <a:lnTo>
                    <a:pt x="17" y="324"/>
                  </a:lnTo>
                  <a:lnTo>
                    <a:pt x="20" y="325"/>
                  </a:lnTo>
                  <a:lnTo>
                    <a:pt x="23" y="324"/>
                  </a:lnTo>
                  <a:lnTo>
                    <a:pt x="38" y="324"/>
                  </a:lnTo>
                  <a:lnTo>
                    <a:pt x="54" y="324"/>
                  </a:lnTo>
                  <a:lnTo>
                    <a:pt x="70" y="322"/>
                  </a:lnTo>
                  <a:lnTo>
                    <a:pt x="85" y="320"/>
                  </a:lnTo>
                  <a:lnTo>
                    <a:pt x="98" y="312"/>
                  </a:lnTo>
                  <a:lnTo>
                    <a:pt x="110" y="300"/>
                  </a:lnTo>
                  <a:lnTo>
                    <a:pt x="117" y="287"/>
                  </a:lnTo>
                  <a:lnTo>
                    <a:pt x="117" y="271"/>
                  </a:lnTo>
                  <a:lnTo>
                    <a:pt x="113" y="254"/>
                  </a:lnTo>
                  <a:lnTo>
                    <a:pt x="106" y="239"/>
                  </a:lnTo>
                  <a:lnTo>
                    <a:pt x="97" y="224"/>
                  </a:lnTo>
                  <a:lnTo>
                    <a:pt x="88" y="214"/>
                  </a:lnTo>
                  <a:lnTo>
                    <a:pt x="76" y="202"/>
                  </a:lnTo>
                  <a:lnTo>
                    <a:pt x="64" y="193"/>
                  </a:lnTo>
                  <a:lnTo>
                    <a:pt x="51" y="182"/>
                  </a:lnTo>
                  <a:lnTo>
                    <a:pt x="41" y="172"/>
                  </a:lnTo>
                  <a:lnTo>
                    <a:pt x="32" y="161"/>
                  </a:lnTo>
                  <a:lnTo>
                    <a:pt x="27" y="148"/>
                  </a:lnTo>
                  <a:lnTo>
                    <a:pt x="24" y="134"/>
                  </a:lnTo>
                  <a:lnTo>
                    <a:pt x="28" y="116"/>
                  </a:lnTo>
                  <a:lnTo>
                    <a:pt x="36" y="95"/>
                  </a:lnTo>
                  <a:lnTo>
                    <a:pt x="46" y="74"/>
                  </a:lnTo>
                  <a:lnTo>
                    <a:pt x="59" y="54"/>
                  </a:lnTo>
                  <a:lnTo>
                    <a:pt x="76" y="37"/>
                  </a:lnTo>
                  <a:lnTo>
                    <a:pt x="95" y="24"/>
                  </a:lnTo>
                  <a:lnTo>
                    <a:pt x="117" y="16"/>
                  </a:lnTo>
                  <a:lnTo>
                    <a:pt x="147" y="12"/>
                  </a:lnTo>
                  <a:lnTo>
                    <a:pt x="178" y="12"/>
                  </a:lnTo>
                  <a:lnTo>
                    <a:pt x="210" y="19"/>
                  </a:lnTo>
                  <a:lnTo>
                    <a:pt x="238" y="29"/>
                  </a:lnTo>
                  <a:lnTo>
                    <a:pt x="265" y="45"/>
                  </a:lnTo>
                  <a:lnTo>
                    <a:pt x="271" y="33"/>
                  </a:lnTo>
                  <a:lnTo>
                    <a:pt x="279" y="21"/>
                  </a:lnTo>
                  <a:lnTo>
                    <a:pt x="288" y="12"/>
                  </a:lnTo>
                  <a:lnTo>
                    <a:pt x="297" y="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8770742" y="3457315"/>
              <a:ext cx="325603" cy="503692"/>
            </a:xfrm>
            <a:custGeom>
              <a:avLst/>
              <a:gdLst>
                <a:gd name="connsiteX0" fmla="*/ 325603 w 325603"/>
                <a:gd name="connsiteY0" fmla="*/ 44168 h 503692"/>
                <a:gd name="connsiteX1" fmla="*/ 220095 w 325603"/>
                <a:gd name="connsiteY1" fmla="*/ 2605 h 503692"/>
                <a:gd name="connsiteX2" fmla="*/ 95404 w 325603"/>
                <a:gd name="connsiteY2" fmla="*/ 15393 h 503692"/>
                <a:gd name="connsiteX3" fmla="*/ 9080 w 325603"/>
                <a:gd name="connsiteY3" fmla="*/ 104915 h 503692"/>
                <a:gd name="connsiteX4" fmla="*/ 9080 w 325603"/>
                <a:gd name="connsiteY4" fmla="*/ 194437 h 503692"/>
                <a:gd name="connsiteX5" fmla="*/ 66630 w 325603"/>
                <a:gd name="connsiteY5" fmla="*/ 248789 h 503692"/>
                <a:gd name="connsiteX6" fmla="*/ 127376 w 325603"/>
                <a:gd name="connsiteY6" fmla="*/ 299944 h 503692"/>
                <a:gd name="connsiteX7" fmla="*/ 156151 w 325603"/>
                <a:gd name="connsiteY7" fmla="*/ 395861 h 503692"/>
                <a:gd name="connsiteX8" fmla="*/ 120982 w 325603"/>
                <a:gd name="connsiteY8" fmla="*/ 453410 h 503692"/>
                <a:gd name="connsiteX9" fmla="*/ 25066 w 325603"/>
                <a:gd name="connsiteY9" fmla="*/ 501368 h 503692"/>
                <a:gd name="connsiteX10" fmla="*/ 37855 w 325603"/>
                <a:gd name="connsiteY10" fmla="*/ 491777 h 50369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5603" h="503692">
                  <a:moveTo>
                    <a:pt x="325603" y="44168"/>
                  </a:moveTo>
                  <a:cubicBezTo>
                    <a:pt x="292032" y="25784"/>
                    <a:pt x="258461" y="7401"/>
                    <a:pt x="220095" y="2605"/>
                  </a:cubicBezTo>
                  <a:cubicBezTo>
                    <a:pt x="181728" y="-2191"/>
                    <a:pt x="130573" y="-1659"/>
                    <a:pt x="95404" y="15393"/>
                  </a:cubicBezTo>
                  <a:cubicBezTo>
                    <a:pt x="60235" y="32445"/>
                    <a:pt x="23467" y="75074"/>
                    <a:pt x="9080" y="104915"/>
                  </a:cubicBezTo>
                  <a:cubicBezTo>
                    <a:pt x="-5307" y="134756"/>
                    <a:pt x="-512" y="170458"/>
                    <a:pt x="9080" y="194437"/>
                  </a:cubicBezTo>
                  <a:cubicBezTo>
                    <a:pt x="18672" y="218416"/>
                    <a:pt x="46914" y="231205"/>
                    <a:pt x="66630" y="248789"/>
                  </a:cubicBezTo>
                  <a:cubicBezTo>
                    <a:pt x="86346" y="266374"/>
                    <a:pt x="112456" y="275432"/>
                    <a:pt x="127376" y="299944"/>
                  </a:cubicBezTo>
                  <a:cubicBezTo>
                    <a:pt x="142296" y="324456"/>
                    <a:pt x="157217" y="370283"/>
                    <a:pt x="156151" y="395861"/>
                  </a:cubicBezTo>
                  <a:cubicBezTo>
                    <a:pt x="155085" y="421439"/>
                    <a:pt x="142830" y="435825"/>
                    <a:pt x="120982" y="453410"/>
                  </a:cubicBezTo>
                  <a:cubicBezTo>
                    <a:pt x="99134" y="470995"/>
                    <a:pt x="38921" y="494973"/>
                    <a:pt x="25066" y="501368"/>
                  </a:cubicBezTo>
                  <a:cubicBezTo>
                    <a:pt x="11211" y="507763"/>
                    <a:pt x="24533" y="499770"/>
                    <a:pt x="37855" y="491777"/>
                  </a:cubicBezTo>
                </a:path>
              </a:pathLst>
            </a:cu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49" name="직선 연결선 48"/>
            <p:cNvCxnSpPr/>
            <p:nvPr/>
          </p:nvCxnSpPr>
          <p:spPr>
            <a:xfrm flipH="1" flipV="1">
              <a:off x="2709711" y="3770937"/>
              <a:ext cx="207963" cy="152400"/>
            </a:xfrm>
            <a:prstGeom prst="line">
              <a:avLst/>
            </a:prstGeom>
            <a:ln w="825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2430779" y="2427844"/>
              <a:ext cx="491836" cy="1447891"/>
            </a:xfrm>
            <a:custGeom>
              <a:avLst/>
              <a:gdLst>
                <a:gd name="connsiteX0" fmla="*/ 0 w 548264"/>
                <a:gd name="connsiteY0" fmla="*/ 0 h 1435102"/>
                <a:gd name="connsiteX1" fmla="*/ 548264 w 548264"/>
                <a:gd name="connsiteY1" fmla="*/ 0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503504 w 548264"/>
                <a:gd name="connsiteY1" fmla="*/ 14707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481123 w 548264"/>
                <a:gd name="connsiteY1" fmla="*/ 12469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481123 w 548264"/>
                <a:gd name="connsiteY1" fmla="*/ 12469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07214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07587 w 481122"/>
                <a:gd name="connsiteY1" fmla="*/ 163058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94142 w 491836"/>
                <a:gd name="connsiteY4" fmla="*/ 1339186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71762 w 491836"/>
                <a:gd name="connsiteY4" fmla="*/ 1332792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1836" h="1447891">
                  <a:moveTo>
                    <a:pt x="0" y="0"/>
                  </a:moveTo>
                  <a:lnTo>
                    <a:pt x="407587" y="163058"/>
                  </a:lnTo>
                  <a:cubicBezTo>
                    <a:pt x="483103" y="284890"/>
                    <a:pt x="453631" y="516853"/>
                    <a:pt x="465887" y="730992"/>
                  </a:cubicBezTo>
                  <a:cubicBezTo>
                    <a:pt x="478143" y="945131"/>
                    <a:pt x="507615" y="1346525"/>
                    <a:pt x="481122" y="1447891"/>
                  </a:cubicBezTo>
                  <a:lnTo>
                    <a:pt x="249381" y="1329595"/>
                  </a:lnTo>
                  <a:cubicBezTo>
                    <a:pt x="287748" y="846965"/>
                    <a:pt x="249382" y="52739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46" y="557454"/>
            <a:ext cx="18268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4. </a:t>
            </a:r>
            <a:r>
              <a:rPr lang="ko-KR" altLang="en-US" sz="2000" b="0" spc="300">
                <a:latin typeface="-윤고딕310"/>
                <a:ea typeface="-윤고딕310"/>
              </a:rPr>
              <a:t>개발 방향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pic>
        <p:nvPicPr>
          <p:cNvPr id="9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38159" y="927217"/>
            <a:ext cx="2286000" cy="1280159"/>
          </a:xfrm>
          <a:prstGeom prst="rect">
            <a:avLst/>
          </a:prstGeom>
        </p:spPr>
      </p:pic>
      <p:sp>
        <p:nvSpPr>
          <p:cNvPr id="98" name=""/>
          <p:cNvSpPr txBox="1"/>
          <p:nvPr/>
        </p:nvSpPr>
        <p:spPr>
          <a:xfrm>
            <a:off x="1147329" y="1731817"/>
            <a:ext cx="5715000" cy="25525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- python</a:t>
            </a:r>
            <a:r>
              <a:rPr lang="ko-KR" altLang="en-US"/>
              <a:t>의 </a:t>
            </a:r>
            <a:r>
              <a:rPr lang="en-US" altLang="ko-KR"/>
              <a:t>framework</a:t>
            </a:r>
            <a:r>
              <a:rPr lang="ko-KR" altLang="en-US"/>
              <a:t> 중 하나인 </a:t>
            </a:r>
            <a:r>
              <a:rPr lang="en-US" altLang="ko-KR"/>
              <a:t>Flask</a:t>
            </a:r>
            <a:r>
              <a:rPr lang="ko-KR" altLang="en-US"/>
              <a:t>를 이용하여 </a:t>
            </a:r>
            <a:r>
              <a:rPr lang="en-US" altLang="ko-KR"/>
              <a:t>video streaming web service</a:t>
            </a:r>
            <a:r>
              <a:rPr lang="ko-KR" altLang="en-US"/>
              <a:t> 제공한다.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- 이용자가 </a:t>
            </a:r>
            <a:r>
              <a:rPr lang="en-US" altLang="ko-KR"/>
              <a:t>web browser</a:t>
            </a:r>
            <a:r>
              <a:rPr lang="ko-KR" altLang="en-US"/>
              <a:t>에서 동영상을 </a:t>
            </a:r>
            <a:r>
              <a:rPr lang="en-US" altLang="ko-KR"/>
              <a:t>streaming</a:t>
            </a:r>
            <a:r>
              <a:rPr lang="ko-KR" altLang="en-US"/>
              <a:t> 할 수 있도록 </a:t>
            </a:r>
            <a:r>
              <a:rPr lang="en-US" altLang="ko-KR"/>
              <a:t>web browser</a:t>
            </a:r>
            <a:r>
              <a:rPr lang="ko-KR" altLang="en-US"/>
              <a:t>는 </a:t>
            </a:r>
            <a:r>
              <a:rPr lang="en-US" altLang="ko-KR"/>
              <a:t>HTML5</a:t>
            </a:r>
            <a:r>
              <a:rPr lang="ko-KR" altLang="en-US"/>
              <a:t>를 이용한다.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- </a:t>
            </a:r>
            <a:r>
              <a:rPr lang="en-US" altLang="ko-KR"/>
              <a:t>web server</a:t>
            </a:r>
            <a:r>
              <a:rPr lang="ko-KR" altLang="en-US"/>
              <a:t>에서는 </a:t>
            </a:r>
            <a:r>
              <a:rPr lang="en-US" altLang="ko-KR"/>
              <a:t>web browser(client)</a:t>
            </a:r>
            <a:r>
              <a:rPr lang="ko-KR" altLang="en-US"/>
              <a:t>와 </a:t>
            </a:r>
            <a:r>
              <a:rPr lang="en-US" altLang="ko-KR"/>
              <a:t>HTTP</a:t>
            </a:r>
            <a:r>
              <a:rPr lang="ko-KR" altLang="en-US"/>
              <a:t> 통신을 하고, </a:t>
            </a:r>
            <a:r>
              <a:rPr lang="en-US" altLang="ko-KR"/>
              <a:t>Media server</a:t>
            </a:r>
            <a:r>
              <a:rPr lang="ko-KR" altLang="en-US"/>
              <a:t>에서 </a:t>
            </a:r>
            <a:r>
              <a:rPr lang="en-US" altLang="ko-KR"/>
              <a:t>Media palyer(client)</a:t>
            </a:r>
            <a:r>
              <a:rPr lang="ko-KR" altLang="en-US"/>
              <a:t>와 </a:t>
            </a:r>
            <a:r>
              <a:rPr lang="en-US" altLang="ko-KR"/>
              <a:t>RTP/RTSP</a:t>
            </a:r>
            <a:r>
              <a:rPr lang="ko-KR" altLang="en-US"/>
              <a:t>를 이용하여 </a:t>
            </a:r>
            <a:r>
              <a:rPr lang="en-US" altLang="ko-KR"/>
              <a:t>streaming service</a:t>
            </a:r>
            <a:r>
              <a:rPr lang="ko-KR" altLang="en-US"/>
              <a:t>를 제공한다.</a:t>
            </a:r>
            <a:endParaRPr lang="ko-KR" altLang="en-US"/>
          </a:p>
        </p:txBody>
      </p:sp>
      <p:pic>
        <p:nvPicPr>
          <p:cNvPr id="9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05750" y="2593397"/>
            <a:ext cx="1671205" cy="1671205"/>
          </a:xfrm>
          <a:prstGeom prst="rect">
            <a:avLst/>
          </a:prstGeom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60476" y="2809702"/>
            <a:ext cx="1905000" cy="1584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28974" y="-182451"/>
            <a:ext cx="3080197" cy="3080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8946523" y="-182451"/>
            <a:ext cx="3262648" cy="3262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8856371" y="-90152"/>
            <a:ext cx="3352800" cy="335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673920" y="-90152"/>
            <a:ext cx="3535251" cy="3535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500056" y="-81565"/>
            <a:ext cx="3709115" cy="370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911901" y="3926731"/>
            <a:ext cx="5874815" cy="17770"/>
          </a:xfrm>
          <a:prstGeom prst="line">
            <a:avLst/>
          </a:prstGeom>
          <a:ln w="825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794997" y="3311955"/>
            <a:ext cx="279261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600">
                <a:latin typeface="배달의민족 도현"/>
                <a:ea typeface="배달의민족 도현"/>
              </a:rPr>
              <a:t>감사합니다</a:t>
            </a:r>
            <a:endParaRPr lang="ko-KR" altLang="en-US" sz="3600" b="0" spc="600">
              <a:latin typeface="배달의민족 도현"/>
              <a:ea typeface="배달의민족 도현"/>
            </a:endParaRPr>
          </a:p>
        </p:txBody>
      </p:sp>
      <p:sp>
        <p:nvSpPr>
          <p:cNvPr id="53" name="Freeform 35"/>
          <p:cNvSpPr>
            <a:spLocks noEditPoints="1"/>
          </p:cNvSpPr>
          <p:nvPr/>
        </p:nvSpPr>
        <p:spPr>
          <a:xfrm rot="1185559">
            <a:off x="9747570" y="456303"/>
            <a:ext cx="544513" cy="441325"/>
          </a:xfrm>
          <a:custGeom>
            <a:avLst/>
            <a:gdLst>
              <a:gd name="T0" fmla="*/ 224 w 343"/>
              <a:gd name="T1" fmla="*/ 22 h 278"/>
              <a:gd name="T2" fmla="*/ 207 w 343"/>
              <a:gd name="T3" fmla="*/ 36 h 278"/>
              <a:gd name="T4" fmla="*/ 303 w 343"/>
              <a:gd name="T5" fmla="*/ 154 h 278"/>
              <a:gd name="T6" fmla="*/ 321 w 343"/>
              <a:gd name="T7" fmla="*/ 140 h 278"/>
              <a:gd name="T8" fmla="*/ 224 w 343"/>
              <a:gd name="T9" fmla="*/ 22 h 278"/>
              <a:gd name="T10" fmla="*/ 229 w 343"/>
              <a:gd name="T11" fmla="*/ 0 h 278"/>
              <a:gd name="T12" fmla="*/ 343 w 343"/>
              <a:gd name="T13" fmla="*/ 138 h 278"/>
              <a:gd name="T14" fmla="*/ 335 w 343"/>
              <a:gd name="T15" fmla="*/ 145 h 278"/>
              <a:gd name="T16" fmla="*/ 329 w 343"/>
              <a:gd name="T17" fmla="*/ 150 h 278"/>
              <a:gd name="T18" fmla="*/ 313 w 343"/>
              <a:gd name="T19" fmla="*/ 163 h 278"/>
              <a:gd name="T20" fmla="*/ 297 w 343"/>
              <a:gd name="T21" fmla="*/ 175 h 278"/>
              <a:gd name="T22" fmla="*/ 186 w 343"/>
              <a:gd name="T23" fmla="*/ 267 h 278"/>
              <a:gd name="T24" fmla="*/ 185 w 343"/>
              <a:gd name="T25" fmla="*/ 268 h 278"/>
              <a:gd name="T26" fmla="*/ 184 w 343"/>
              <a:gd name="T27" fmla="*/ 268 h 278"/>
              <a:gd name="T28" fmla="*/ 170 w 343"/>
              <a:gd name="T29" fmla="*/ 275 h 278"/>
              <a:gd name="T30" fmla="*/ 156 w 343"/>
              <a:gd name="T31" fmla="*/ 278 h 278"/>
              <a:gd name="T32" fmla="*/ 139 w 343"/>
              <a:gd name="T33" fmla="*/ 276 h 278"/>
              <a:gd name="T34" fmla="*/ 122 w 343"/>
              <a:gd name="T35" fmla="*/ 268 h 278"/>
              <a:gd name="T36" fmla="*/ 110 w 343"/>
              <a:gd name="T37" fmla="*/ 256 h 278"/>
              <a:gd name="T38" fmla="*/ 105 w 343"/>
              <a:gd name="T39" fmla="*/ 241 h 278"/>
              <a:gd name="T40" fmla="*/ 106 w 343"/>
              <a:gd name="T41" fmla="*/ 225 h 278"/>
              <a:gd name="T42" fmla="*/ 112 w 343"/>
              <a:gd name="T43" fmla="*/ 213 h 278"/>
              <a:gd name="T44" fmla="*/ 121 w 343"/>
              <a:gd name="T45" fmla="*/ 204 h 278"/>
              <a:gd name="T46" fmla="*/ 132 w 343"/>
              <a:gd name="T47" fmla="*/ 199 h 278"/>
              <a:gd name="T48" fmla="*/ 147 w 343"/>
              <a:gd name="T49" fmla="*/ 197 h 278"/>
              <a:gd name="T50" fmla="*/ 161 w 343"/>
              <a:gd name="T51" fmla="*/ 199 h 278"/>
              <a:gd name="T52" fmla="*/ 176 w 343"/>
              <a:gd name="T53" fmla="*/ 205 h 278"/>
              <a:gd name="T54" fmla="*/ 186 w 343"/>
              <a:gd name="T55" fmla="*/ 214 h 278"/>
              <a:gd name="T56" fmla="*/ 194 w 343"/>
              <a:gd name="T57" fmla="*/ 226 h 278"/>
              <a:gd name="T58" fmla="*/ 197 w 343"/>
              <a:gd name="T59" fmla="*/ 241 h 278"/>
              <a:gd name="T60" fmla="*/ 288 w 343"/>
              <a:gd name="T61" fmla="*/ 166 h 278"/>
              <a:gd name="T62" fmla="*/ 193 w 343"/>
              <a:gd name="T63" fmla="*/ 48 h 278"/>
              <a:gd name="T64" fmla="*/ 81 w 343"/>
              <a:gd name="T65" fmla="*/ 138 h 278"/>
              <a:gd name="T66" fmla="*/ 80 w 343"/>
              <a:gd name="T67" fmla="*/ 138 h 278"/>
              <a:gd name="T68" fmla="*/ 79 w 343"/>
              <a:gd name="T69" fmla="*/ 140 h 278"/>
              <a:gd name="T70" fmla="*/ 66 w 343"/>
              <a:gd name="T71" fmla="*/ 146 h 278"/>
              <a:gd name="T72" fmla="*/ 51 w 343"/>
              <a:gd name="T73" fmla="*/ 149 h 278"/>
              <a:gd name="T74" fmla="*/ 34 w 343"/>
              <a:gd name="T75" fmla="*/ 148 h 278"/>
              <a:gd name="T76" fmla="*/ 17 w 343"/>
              <a:gd name="T77" fmla="*/ 140 h 278"/>
              <a:gd name="T78" fmla="*/ 6 w 343"/>
              <a:gd name="T79" fmla="*/ 127 h 278"/>
              <a:gd name="T80" fmla="*/ 0 w 343"/>
              <a:gd name="T81" fmla="*/ 112 h 278"/>
              <a:gd name="T82" fmla="*/ 0 w 343"/>
              <a:gd name="T83" fmla="*/ 97 h 278"/>
              <a:gd name="T84" fmla="*/ 7 w 343"/>
              <a:gd name="T85" fmla="*/ 85 h 278"/>
              <a:gd name="T86" fmla="*/ 16 w 343"/>
              <a:gd name="T87" fmla="*/ 76 h 278"/>
              <a:gd name="T88" fmla="*/ 28 w 343"/>
              <a:gd name="T89" fmla="*/ 70 h 278"/>
              <a:gd name="T90" fmla="*/ 42 w 343"/>
              <a:gd name="T91" fmla="*/ 68 h 278"/>
              <a:gd name="T92" fmla="*/ 57 w 343"/>
              <a:gd name="T93" fmla="*/ 70 h 278"/>
              <a:gd name="T94" fmla="*/ 71 w 343"/>
              <a:gd name="T95" fmla="*/ 77 h 278"/>
              <a:gd name="T96" fmla="*/ 81 w 343"/>
              <a:gd name="T97" fmla="*/ 86 h 278"/>
              <a:gd name="T98" fmla="*/ 89 w 343"/>
              <a:gd name="T99" fmla="*/ 98 h 278"/>
              <a:gd name="T100" fmla="*/ 92 w 343"/>
              <a:gd name="T101" fmla="*/ 112 h 278"/>
              <a:gd name="T102" fmla="*/ 185 w 343"/>
              <a:gd name="T103" fmla="*/ 36 h 278"/>
              <a:gd name="T104" fmla="*/ 199 w 343"/>
              <a:gd name="T105" fmla="*/ 25 h 278"/>
              <a:gd name="T106" fmla="*/ 215 w 343"/>
              <a:gd name="T107" fmla="*/ 11 h 278"/>
              <a:gd name="T108" fmla="*/ 222 w 343"/>
              <a:gd name="T109" fmla="*/ 6 h 278"/>
              <a:gd name="T110" fmla="*/ 229 w 343"/>
              <a:gd name="T111" fmla="*/ 0 h 27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" h="278">
                <a:moveTo>
                  <a:pt x="224" y="22"/>
                </a:moveTo>
                <a:lnTo>
                  <a:pt x="207" y="36"/>
                </a:lnTo>
                <a:lnTo>
                  <a:pt x="303" y="154"/>
                </a:lnTo>
                <a:lnTo>
                  <a:pt x="321" y="140"/>
                </a:lnTo>
                <a:lnTo>
                  <a:pt x="224" y="22"/>
                </a:lnTo>
                <a:close/>
                <a:moveTo>
                  <a:pt x="229" y="0"/>
                </a:moveTo>
                <a:lnTo>
                  <a:pt x="343" y="138"/>
                </a:lnTo>
                <a:lnTo>
                  <a:pt x="335" y="145"/>
                </a:lnTo>
                <a:lnTo>
                  <a:pt x="329" y="150"/>
                </a:lnTo>
                <a:lnTo>
                  <a:pt x="313" y="163"/>
                </a:lnTo>
                <a:lnTo>
                  <a:pt x="297" y="175"/>
                </a:lnTo>
                <a:lnTo>
                  <a:pt x="186" y="267"/>
                </a:lnTo>
                <a:lnTo>
                  <a:pt x="185" y="268"/>
                </a:lnTo>
                <a:lnTo>
                  <a:pt x="184" y="268"/>
                </a:lnTo>
                <a:lnTo>
                  <a:pt x="170" y="275"/>
                </a:lnTo>
                <a:lnTo>
                  <a:pt x="156" y="278"/>
                </a:lnTo>
                <a:lnTo>
                  <a:pt x="139" y="276"/>
                </a:lnTo>
                <a:lnTo>
                  <a:pt x="122" y="268"/>
                </a:lnTo>
                <a:lnTo>
                  <a:pt x="110" y="256"/>
                </a:lnTo>
                <a:lnTo>
                  <a:pt x="105" y="241"/>
                </a:lnTo>
                <a:lnTo>
                  <a:pt x="106" y="225"/>
                </a:lnTo>
                <a:lnTo>
                  <a:pt x="112" y="213"/>
                </a:lnTo>
                <a:lnTo>
                  <a:pt x="121" y="204"/>
                </a:lnTo>
                <a:lnTo>
                  <a:pt x="132" y="199"/>
                </a:lnTo>
                <a:lnTo>
                  <a:pt x="147" y="197"/>
                </a:lnTo>
                <a:lnTo>
                  <a:pt x="161" y="199"/>
                </a:lnTo>
                <a:lnTo>
                  <a:pt x="176" y="205"/>
                </a:lnTo>
                <a:lnTo>
                  <a:pt x="186" y="214"/>
                </a:lnTo>
                <a:lnTo>
                  <a:pt x="194" y="226"/>
                </a:lnTo>
                <a:lnTo>
                  <a:pt x="197" y="241"/>
                </a:lnTo>
                <a:lnTo>
                  <a:pt x="288" y="166"/>
                </a:lnTo>
                <a:lnTo>
                  <a:pt x="193" y="48"/>
                </a:lnTo>
                <a:lnTo>
                  <a:pt x="81" y="138"/>
                </a:lnTo>
                <a:lnTo>
                  <a:pt x="80" y="138"/>
                </a:lnTo>
                <a:lnTo>
                  <a:pt x="79" y="140"/>
                </a:lnTo>
                <a:lnTo>
                  <a:pt x="66" y="146"/>
                </a:lnTo>
                <a:lnTo>
                  <a:pt x="51" y="149"/>
                </a:lnTo>
                <a:lnTo>
                  <a:pt x="34" y="148"/>
                </a:lnTo>
                <a:lnTo>
                  <a:pt x="17" y="140"/>
                </a:lnTo>
                <a:lnTo>
                  <a:pt x="6" y="127"/>
                </a:lnTo>
                <a:lnTo>
                  <a:pt x="0" y="112"/>
                </a:lnTo>
                <a:lnTo>
                  <a:pt x="0" y="97"/>
                </a:lnTo>
                <a:lnTo>
                  <a:pt x="7" y="85"/>
                </a:lnTo>
                <a:lnTo>
                  <a:pt x="16" y="76"/>
                </a:lnTo>
                <a:lnTo>
                  <a:pt x="28" y="70"/>
                </a:lnTo>
                <a:lnTo>
                  <a:pt x="42" y="68"/>
                </a:lnTo>
                <a:lnTo>
                  <a:pt x="57" y="70"/>
                </a:lnTo>
                <a:lnTo>
                  <a:pt x="71" y="77"/>
                </a:lnTo>
                <a:lnTo>
                  <a:pt x="81" y="86"/>
                </a:lnTo>
                <a:lnTo>
                  <a:pt x="89" y="98"/>
                </a:lnTo>
                <a:lnTo>
                  <a:pt x="92" y="112"/>
                </a:lnTo>
                <a:lnTo>
                  <a:pt x="185" y="36"/>
                </a:lnTo>
                <a:lnTo>
                  <a:pt x="199" y="25"/>
                </a:lnTo>
                <a:lnTo>
                  <a:pt x="215" y="11"/>
                </a:lnTo>
                <a:lnTo>
                  <a:pt x="222" y="6"/>
                </a:lnTo>
                <a:lnTo>
                  <a:pt x="229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4" name="Freeform 54"/>
          <p:cNvSpPr>
            <a:spLocks noEditPoints="1"/>
          </p:cNvSpPr>
          <p:nvPr/>
        </p:nvSpPr>
        <p:spPr>
          <a:xfrm rot="19322388">
            <a:off x="8836568" y="37082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5" name="Freeform 47"/>
          <p:cNvSpPr/>
          <p:nvPr/>
        </p:nvSpPr>
        <p:spPr>
          <a:xfrm rot="3259799">
            <a:off x="9799395" y="1068977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6" name="Freeform 46"/>
          <p:cNvSpPr>
            <a:spLocks noEditPoints="1"/>
          </p:cNvSpPr>
          <p:nvPr/>
        </p:nvSpPr>
        <p:spPr>
          <a:xfrm rot="14031825">
            <a:off x="10584311" y="745837"/>
            <a:ext cx="162647" cy="258714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8" name="Freeform 497"/>
          <p:cNvSpPr/>
          <p:nvPr/>
        </p:nvSpPr>
        <p:spPr>
          <a:xfrm>
            <a:off x="10274048" y="1661966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0" name="Freeform 37"/>
          <p:cNvSpPr>
            <a:spLocks noEditPoints="1"/>
          </p:cNvSpPr>
          <p:nvPr/>
        </p:nvSpPr>
        <p:spPr>
          <a:xfrm rot="4950700">
            <a:off x="10879557" y="2280636"/>
            <a:ext cx="430213" cy="538163"/>
          </a:xfrm>
          <a:custGeom>
            <a:avLst/>
            <a:gdLst>
              <a:gd name="T0" fmla="*/ 147 w 271"/>
              <a:gd name="T1" fmla="*/ 22 h 339"/>
              <a:gd name="T2" fmla="*/ 21 w 271"/>
              <a:gd name="T3" fmla="*/ 109 h 339"/>
              <a:gd name="T4" fmla="*/ 34 w 271"/>
              <a:gd name="T5" fmla="*/ 127 h 339"/>
              <a:gd name="T6" fmla="*/ 160 w 271"/>
              <a:gd name="T7" fmla="*/ 42 h 339"/>
              <a:gd name="T8" fmla="*/ 147 w 271"/>
              <a:gd name="T9" fmla="*/ 22 h 339"/>
              <a:gd name="T10" fmla="*/ 148 w 271"/>
              <a:gd name="T11" fmla="*/ 0 h 339"/>
              <a:gd name="T12" fmla="*/ 155 w 271"/>
              <a:gd name="T13" fmla="*/ 8 h 339"/>
              <a:gd name="T14" fmla="*/ 159 w 271"/>
              <a:gd name="T15" fmla="*/ 16 h 339"/>
              <a:gd name="T16" fmla="*/ 170 w 271"/>
              <a:gd name="T17" fmla="*/ 33 h 339"/>
              <a:gd name="T18" fmla="*/ 181 w 271"/>
              <a:gd name="T19" fmla="*/ 48 h 339"/>
              <a:gd name="T20" fmla="*/ 262 w 271"/>
              <a:gd name="T21" fmla="*/ 167 h 339"/>
              <a:gd name="T22" fmla="*/ 263 w 271"/>
              <a:gd name="T23" fmla="*/ 169 h 339"/>
              <a:gd name="T24" fmla="*/ 263 w 271"/>
              <a:gd name="T25" fmla="*/ 170 h 339"/>
              <a:gd name="T26" fmla="*/ 270 w 271"/>
              <a:gd name="T27" fmla="*/ 183 h 339"/>
              <a:gd name="T28" fmla="*/ 271 w 271"/>
              <a:gd name="T29" fmla="*/ 199 h 339"/>
              <a:gd name="T30" fmla="*/ 267 w 271"/>
              <a:gd name="T31" fmla="*/ 215 h 339"/>
              <a:gd name="T32" fmla="*/ 258 w 271"/>
              <a:gd name="T33" fmla="*/ 230 h 339"/>
              <a:gd name="T34" fmla="*/ 245 w 271"/>
              <a:gd name="T35" fmla="*/ 241 h 339"/>
              <a:gd name="T36" fmla="*/ 229 w 271"/>
              <a:gd name="T37" fmla="*/ 246 h 339"/>
              <a:gd name="T38" fmla="*/ 214 w 271"/>
              <a:gd name="T39" fmla="*/ 243 h 339"/>
              <a:gd name="T40" fmla="*/ 202 w 271"/>
              <a:gd name="T41" fmla="*/ 237 h 339"/>
              <a:gd name="T42" fmla="*/ 194 w 271"/>
              <a:gd name="T43" fmla="*/ 226 h 339"/>
              <a:gd name="T44" fmla="*/ 190 w 271"/>
              <a:gd name="T45" fmla="*/ 215 h 339"/>
              <a:gd name="T46" fmla="*/ 189 w 271"/>
              <a:gd name="T47" fmla="*/ 200 h 339"/>
              <a:gd name="T48" fmla="*/ 193 w 271"/>
              <a:gd name="T49" fmla="*/ 186 h 339"/>
              <a:gd name="T50" fmla="*/ 200 w 271"/>
              <a:gd name="T51" fmla="*/ 173 h 339"/>
              <a:gd name="T52" fmla="*/ 211 w 271"/>
              <a:gd name="T53" fmla="*/ 162 h 339"/>
              <a:gd name="T54" fmla="*/ 223 w 271"/>
              <a:gd name="T55" fmla="*/ 156 h 339"/>
              <a:gd name="T56" fmla="*/ 237 w 271"/>
              <a:gd name="T57" fmla="*/ 154 h 339"/>
              <a:gd name="T58" fmla="*/ 170 w 271"/>
              <a:gd name="T59" fmla="*/ 56 h 339"/>
              <a:gd name="T60" fmla="*/ 45 w 271"/>
              <a:gd name="T61" fmla="*/ 143 h 339"/>
              <a:gd name="T62" fmla="*/ 126 w 271"/>
              <a:gd name="T63" fmla="*/ 260 h 339"/>
              <a:gd name="T64" fmla="*/ 126 w 271"/>
              <a:gd name="T65" fmla="*/ 262 h 339"/>
              <a:gd name="T66" fmla="*/ 126 w 271"/>
              <a:gd name="T67" fmla="*/ 263 h 339"/>
              <a:gd name="T68" fmla="*/ 132 w 271"/>
              <a:gd name="T69" fmla="*/ 276 h 339"/>
              <a:gd name="T70" fmla="*/ 134 w 271"/>
              <a:gd name="T71" fmla="*/ 292 h 339"/>
              <a:gd name="T72" fmla="*/ 130 w 271"/>
              <a:gd name="T73" fmla="*/ 308 h 339"/>
              <a:gd name="T74" fmla="*/ 121 w 271"/>
              <a:gd name="T75" fmla="*/ 325 h 339"/>
              <a:gd name="T76" fmla="*/ 108 w 271"/>
              <a:gd name="T77" fmla="*/ 335 h 339"/>
              <a:gd name="T78" fmla="*/ 92 w 271"/>
              <a:gd name="T79" fmla="*/ 339 h 339"/>
              <a:gd name="T80" fmla="*/ 76 w 271"/>
              <a:gd name="T81" fmla="*/ 338 h 339"/>
              <a:gd name="T82" fmla="*/ 66 w 271"/>
              <a:gd name="T83" fmla="*/ 330 h 339"/>
              <a:gd name="T84" fmla="*/ 58 w 271"/>
              <a:gd name="T85" fmla="*/ 321 h 339"/>
              <a:gd name="T86" fmla="*/ 53 w 271"/>
              <a:gd name="T87" fmla="*/ 308 h 339"/>
              <a:gd name="T88" fmla="*/ 53 w 271"/>
              <a:gd name="T89" fmla="*/ 293 h 339"/>
              <a:gd name="T90" fmla="*/ 55 w 271"/>
              <a:gd name="T91" fmla="*/ 279 h 339"/>
              <a:gd name="T92" fmla="*/ 63 w 271"/>
              <a:gd name="T93" fmla="*/ 266 h 339"/>
              <a:gd name="T94" fmla="*/ 74 w 271"/>
              <a:gd name="T95" fmla="*/ 255 h 339"/>
              <a:gd name="T96" fmla="*/ 85 w 271"/>
              <a:gd name="T97" fmla="*/ 250 h 339"/>
              <a:gd name="T98" fmla="*/ 100 w 271"/>
              <a:gd name="T99" fmla="*/ 247 h 339"/>
              <a:gd name="T100" fmla="*/ 33 w 271"/>
              <a:gd name="T101" fmla="*/ 149 h 339"/>
              <a:gd name="T102" fmla="*/ 22 w 271"/>
              <a:gd name="T103" fmla="*/ 133 h 339"/>
              <a:gd name="T104" fmla="*/ 11 w 271"/>
              <a:gd name="T105" fmla="*/ 116 h 339"/>
              <a:gd name="T106" fmla="*/ 5 w 271"/>
              <a:gd name="T107" fmla="*/ 110 h 339"/>
              <a:gd name="T108" fmla="*/ 0 w 271"/>
              <a:gd name="T109" fmla="*/ 101 h 339"/>
              <a:gd name="T110" fmla="*/ 148 w 271"/>
              <a:gd name="T111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1" h="339">
                <a:moveTo>
                  <a:pt x="147" y="22"/>
                </a:moveTo>
                <a:lnTo>
                  <a:pt x="21" y="109"/>
                </a:lnTo>
                <a:lnTo>
                  <a:pt x="34" y="127"/>
                </a:lnTo>
                <a:lnTo>
                  <a:pt x="160" y="42"/>
                </a:lnTo>
                <a:lnTo>
                  <a:pt x="147" y="22"/>
                </a:lnTo>
                <a:close/>
                <a:moveTo>
                  <a:pt x="148" y="0"/>
                </a:moveTo>
                <a:lnTo>
                  <a:pt x="155" y="8"/>
                </a:lnTo>
                <a:lnTo>
                  <a:pt x="159" y="16"/>
                </a:lnTo>
                <a:lnTo>
                  <a:pt x="170" y="33"/>
                </a:lnTo>
                <a:lnTo>
                  <a:pt x="181" y="48"/>
                </a:lnTo>
                <a:lnTo>
                  <a:pt x="262" y="167"/>
                </a:lnTo>
                <a:lnTo>
                  <a:pt x="263" y="169"/>
                </a:lnTo>
                <a:lnTo>
                  <a:pt x="263" y="170"/>
                </a:lnTo>
                <a:lnTo>
                  <a:pt x="270" y="183"/>
                </a:lnTo>
                <a:lnTo>
                  <a:pt x="271" y="199"/>
                </a:lnTo>
                <a:lnTo>
                  <a:pt x="267" y="215"/>
                </a:lnTo>
                <a:lnTo>
                  <a:pt x="258" y="230"/>
                </a:lnTo>
                <a:lnTo>
                  <a:pt x="245" y="241"/>
                </a:lnTo>
                <a:lnTo>
                  <a:pt x="229" y="246"/>
                </a:lnTo>
                <a:lnTo>
                  <a:pt x="214" y="243"/>
                </a:lnTo>
                <a:lnTo>
                  <a:pt x="202" y="237"/>
                </a:lnTo>
                <a:lnTo>
                  <a:pt x="194" y="226"/>
                </a:lnTo>
                <a:lnTo>
                  <a:pt x="190" y="215"/>
                </a:lnTo>
                <a:lnTo>
                  <a:pt x="189" y="200"/>
                </a:lnTo>
                <a:lnTo>
                  <a:pt x="193" y="186"/>
                </a:lnTo>
                <a:lnTo>
                  <a:pt x="200" y="173"/>
                </a:lnTo>
                <a:lnTo>
                  <a:pt x="211" y="162"/>
                </a:lnTo>
                <a:lnTo>
                  <a:pt x="223" y="156"/>
                </a:lnTo>
                <a:lnTo>
                  <a:pt x="237" y="154"/>
                </a:lnTo>
                <a:lnTo>
                  <a:pt x="170" y="56"/>
                </a:lnTo>
                <a:lnTo>
                  <a:pt x="45" y="143"/>
                </a:lnTo>
                <a:lnTo>
                  <a:pt x="126" y="260"/>
                </a:lnTo>
                <a:lnTo>
                  <a:pt x="126" y="262"/>
                </a:lnTo>
                <a:lnTo>
                  <a:pt x="126" y="263"/>
                </a:lnTo>
                <a:lnTo>
                  <a:pt x="132" y="276"/>
                </a:lnTo>
                <a:lnTo>
                  <a:pt x="134" y="292"/>
                </a:lnTo>
                <a:lnTo>
                  <a:pt x="130" y="308"/>
                </a:lnTo>
                <a:lnTo>
                  <a:pt x="121" y="325"/>
                </a:lnTo>
                <a:lnTo>
                  <a:pt x="108" y="335"/>
                </a:lnTo>
                <a:lnTo>
                  <a:pt x="92" y="339"/>
                </a:lnTo>
                <a:lnTo>
                  <a:pt x="76" y="338"/>
                </a:lnTo>
                <a:lnTo>
                  <a:pt x="66" y="330"/>
                </a:lnTo>
                <a:lnTo>
                  <a:pt x="58" y="321"/>
                </a:lnTo>
                <a:lnTo>
                  <a:pt x="53" y="308"/>
                </a:lnTo>
                <a:lnTo>
                  <a:pt x="53" y="293"/>
                </a:lnTo>
                <a:lnTo>
                  <a:pt x="55" y="279"/>
                </a:lnTo>
                <a:lnTo>
                  <a:pt x="63" y="266"/>
                </a:lnTo>
                <a:lnTo>
                  <a:pt x="74" y="255"/>
                </a:lnTo>
                <a:lnTo>
                  <a:pt x="85" y="250"/>
                </a:lnTo>
                <a:lnTo>
                  <a:pt x="100" y="247"/>
                </a:lnTo>
                <a:lnTo>
                  <a:pt x="33" y="149"/>
                </a:lnTo>
                <a:lnTo>
                  <a:pt x="22" y="133"/>
                </a:lnTo>
                <a:lnTo>
                  <a:pt x="11" y="116"/>
                </a:lnTo>
                <a:lnTo>
                  <a:pt x="5" y="110"/>
                </a:lnTo>
                <a:lnTo>
                  <a:pt x="0" y="101"/>
                </a:lnTo>
                <a:lnTo>
                  <a:pt x="148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1" name="Freeform 150"/>
          <p:cNvSpPr>
            <a:spLocks noEditPoints="1"/>
          </p:cNvSpPr>
          <p:nvPr/>
        </p:nvSpPr>
        <p:spPr>
          <a:xfrm rot="21230936">
            <a:off x="10812189" y="1536996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2" name="Freeform 46"/>
          <p:cNvSpPr>
            <a:spLocks noEditPoints="1"/>
          </p:cNvSpPr>
          <p:nvPr/>
        </p:nvSpPr>
        <p:spPr>
          <a:xfrm rot="14031825">
            <a:off x="11530531" y="2491128"/>
            <a:ext cx="407722" cy="556425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3" name="Freeform 497"/>
          <p:cNvSpPr/>
          <p:nvPr/>
        </p:nvSpPr>
        <p:spPr>
          <a:xfrm rot="1694646">
            <a:off x="11891946" y="3039650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cxnSp>
        <p:nvCxnSpPr>
          <p:cNvPr id="64" name="직선 연결선 63"/>
          <p:cNvCxnSpPr/>
          <p:nvPr/>
        </p:nvCxnSpPr>
        <p:spPr>
          <a:xfrm>
            <a:off x="-351267" y="4706995"/>
            <a:ext cx="2545815" cy="254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-533718" y="4706995"/>
            <a:ext cx="2637855" cy="2637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-623870" y="4799294"/>
            <a:ext cx="2641075" cy="2641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 rot="0">
            <a:off x="2363637" y="1931048"/>
            <a:ext cx="8068114" cy="2123532"/>
            <a:chOff x="2363637" y="1931048"/>
            <a:chExt cx="8068114" cy="2123532"/>
          </a:xfrm>
        </p:grpSpPr>
        <p:grpSp>
          <p:nvGrpSpPr>
            <p:cNvPr id="27" name="그룹 26"/>
            <p:cNvGrpSpPr/>
            <p:nvPr/>
          </p:nvGrpSpPr>
          <p:grpSpPr>
            <a:xfrm rot="0">
              <a:off x="2363637" y="1931048"/>
              <a:ext cx="1317625" cy="2027238"/>
              <a:chOff x="3108326" y="4732338"/>
              <a:chExt cx="1317625" cy="2027238"/>
            </a:xfrm>
          </p:grpSpPr>
          <p:sp>
            <p:nvSpPr>
              <p:cNvPr id="28" name="Freeform 60"/>
              <p:cNvSpPr>
                <a:spLocks noEditPoints="1"/>
              </p:cNvSpPr>
              <p:nvPr/>
            </p:nvSpPr>
            <p:spPr>
              <a:xfrm>
                <a:off x="3108326" y="4732338"/>
                <a:ext cx="1317625" cy="2027238"/>
              </a:xfrm>
              <a:custGeom>
                <a:avLst/>
                <a:gdLst>
                  <a:gd name="T0" fmla="*/ 117 w 830"/>
                  <a:gd name="T1" fmla="*/ 467 h 1277"/>
                  <a:gd name="T2" fmla="*/ 195 w 830"/>
                  <a:gd name="T3" fmla="*/ 716 h 1277"/>
                  <a:gd name="T4" fmla="*/ 229 w 830"/>
                  <a:gd name="T5" fmla="*/ 980 h 1277"/>
                  <a:gd name="T6" fmla="*/ 220 w 830"/>
                  <a:gd name="T7" fmla="*/ 1160 h 1277"/>
                  <a:gd name="T8" fmla="*/ 296 w 830"/>
                  <a:gd name="T9" fmla="*/ 1215 h 1277"/>
                  <a:gd name="T10" fmla="*/ 334 w 830"/>
                  <a:gd name="T11" fmla="*/ 1241 h 1277"/>
                  <a:gd name="T12" fmla="*/ 342 w 830"/>
                  <a:gd name="T13" fmla="*/ 1043 h 1277"/>
                  <a:gd name="T14" fmla="*/ 334 w 830"/>
                  <a:gd name="T15" fmla="*/ 718 h 1277"/>
                  <a:gd name="T16" fmla="*/ 307 w 830"/>
                  <a:gd name="T17" fmla="*/ 478 h 1277"/>
                  <a:gd name="T18" fmla="*/ 257 w 830"/>
                  <a:gd name="T19" fmla="*/ 400 h 1277"/>
                  <a:gd name="T20" fmla="*/ 93 w 830"/>
                  <a:gd name="T21" fmla="*/ 340 h 1277"/>
                  <a:gd name="T22" fmla="*/ 763 w 830"/>
                  <a:gd name="T23" fmla="*/ 194 h 1277"/>
                  <a:gd name="T24" fmla="*/ 661 w 830"/>
                  <a:gd name="T25" fmla="*/ 233 h 1277"/>
                  <a:gd name="T26" fmla="*/ 383 w 830"/>
                  <a:gd name="T27" fmla="*/ 366 h 1277"/>
                  <a:gd name="T28" fmla="*/ 304 w 830"/>
                  <a:gd name="T29" fmla="*/ 406 h 1277"/>
                  <a:gd name="T30" fmla="*/ 334 w 830"/>
                  <a:gd name="T31" fmla="*/ 517 h 1277"/>
                  <a:gd name="T32" fmla="*/ 351 w 830"/>
                  <a:gd name="T33" fmla="*/ 707 h 1277"/>
                  <a:gd name="T34" fmla="*/ 360 w 830"/>
                  <a:gd name="T35" fmla="*/ 1043 h 1277"/>
                  <a:gd name="T36" fmla="*/ 355 w 830"/>
                  <a:gd name="T37" fmla="*/ 1225 h 1277"/>
                  <a:gd name="T38" fmla="*/ 472 w 830"/>
                  <a:gd name="T39" fmla="*/ 1258 h 1277"/>
                  <a:gd name="T40" fmla="*/ 738 w 830"/>
                  <a:gd name="T41" fmla="*/ 1182 h 1277"/>
                  <a:gd name="T42" fmla="*/ 788 w 830"/>
                  <a:gd name="T43" fmla="*/ 885 h 1277"/>
                  <a:gd name="T44" fmla="*/ 812 w 830"/>
                  <a:gd name="T45" fmla="*/ 489 h 1277"/>
                  <a:gd name="T46" fmla="*/ 796 w 830"/>
                  <a:gd name="T47" fmla="*/ 268 h 1277"/>
                  <a:gd name="T48" fmla="*/ 782 w 830"/>
                  <a:gd name="T49" fmla="*/ 184 h 1277"/>
                  <a:gd name="T50" fmla="*/ 271 w 830"/>
                  <a:gd name="T51" fmla="*/ 150 h 1277"/>
                  <a:gd name="T52" fmla="*/ 24 w 830"/>
                  <a:gd name="T53" fmla="*/ 289 h 1277"/>
                  <a:gd name="T54" fmla="*/ 228 w 830"/>
                  <a:gd name="T55" fmla="*/ 373 h 1277"/>
                  <a:gd name="T56" fmla="*/ 354 w 830"/>
                  <a:gd name="T57" fmla="*/ 358 h 1277"/>
                  <a:gd name="T58" fmla="*/ 532 w 830"/>
                  <a:gd name="T59" fmla="*/ 269 h 1277"/>
                  <a:gd name="T60" fmla="*/ 745 w 830"/>
                  <a:gd name="T61" fmla="*/ 179 h 1277"/>
                  <a:gd name="T62" fmla="*/ 774 w 830"/>
                  <a:gd name="T63" fmla="*/ 163 h 1277"/>
                  <a:gd name="T64" fmla="*/ 693 w 830"/>
                  <a:gd name="T65" fmla="*/ 97 h 1277"/>
                  <a:gd name="T66" fmla="*/ 597 w 830"/>
                  <a:gd name="T67" fmla="*/ 43 h 1277"/>
                  <a:gd name="T68" fmla="*/ 537 w 830"/>
                  <a:gd name="T69" fmla="*/ 17 h 1277"/>
                  <a:gd name="T70" fmla="*/ 540 w 830"/>
                  <a:gd name="T71" fmla="*/ 2 h 1277"/>
                  <a:gd name="T72" fmla="*/ 606 w 830"/>
                  <a:gd name="T73" fmla="*/ 26 h 1277"/>
                  <a:gd name="T74" fmla="*/ 712 w 830"/>
                  <a:gd name="T75" fmla="*/ 88 h 1277"/>
                  <a:gd name="T76" fmla="*/ 770 w 830"/>
                  <a:gd name="T77" fmla="*/ 132 h 1277"/>
                  <a:gd name="T78" fmla="*/ 796 w 830"/>
                  <a:gd name="T79" fmla="*/ 163 h 1277"/>
                  <a:gd name="T80" fmla="*/ 803 w 830"/>
                  <a:gd name="T81" fmla="*/ 191 h 1277"/>
                  <a:gd name="T82" fmla="*/ 830 w 830"/>
                  <a:gd name="T83" fmla="*/ 441 h 1277"/>
                  <a:gd name="T84" fmla="*/ 816 w 830"/>
                  <a:gd name="T85" fmla="*/ 804 h 1277"/>
                  <a:gd name="T86" fmla="*/ 778 w 830"/>
                  <a:gd name="T87" fmla="*/ 1092 h 1277"/>
                  <a:gd name="T88" fmla="*/ 732 w 830"/>
                  <a:gd name="T89" fmla="*/ 1264 h 1277"/>
                  <a:gd name="T90" fmla="*/ 727 w 830"/>
                  <a:gd name="T91" fmla="*/ 1272 h 1277"/>
                  <a:gd name="T92" fmla="*/ 719 w 830"/>
                  <a:gd name="T93" fmla="*/ 1276 h 1277"/>
                  <a:gd name="T94" fmla="*/ 407 w 830"/>
                  <a:gd name="T95" fmla="*/ 1277 h 1277"/>
                  <a:gd name="T96" fmla="*/ 341 w 830"/>
                  <a:gd name="T97" fmla="*/ 1272 h 1277"/>
                  <a:gd name="T98" fmla="*/ 337 w 830"/>
                  <a:gd name="T99" fmla="*/ 1266 h 1277"/>
                  <a:gd name="T100" fmla="*/ 329 w 830"/>
                  <a:gd name="T101" fmla="*/ 1260 h 1277"/>
                  <a:gd name="T102" fmla="*/ 316 w 830"/>
                  <a:gd name="T103" fmla="*/ 1253 h 1277"/>
                  <a:gd name="T104" fmla="*/ 232 w 830"/>
                  <a:gd name="T105" fmla="*/ 1191 h 1277"/>
                  <a:gd name="T106" fmla="*/ 206 w 830"/>
                  <a:gd name="T107" fmla="*/ 1170 h 1277"/>
                  <a:gd name="T108" fmla="*/ 202 w 830"/>
                  <a:gd name="T109" fmla="*/ 1162 h 1277"/>
                  <a:gd name="T110" fmla="*/ 203 w 830"/>
                  <a:gd name="T111" fmla="*/ 894 h 1277"/>
                  <a:gd name="T112" fmla="*/ 155 w 830"/>
                  <a:gd name="T113" fmla="*/ 629 h 1277"/>
                  <a:gd name="T114" fmla="*/ 54 w 830"/>
                  <a:gd name="T115" fmla="*/ 381 h 1277"/>
                  <a:gd name="T116" fmla="*/ 10 w 830"/>
                  <a:gd name="T117" fmla="*/ 296 h 1277"/>
                  <a:gd name="T118" fmla="*/ 2 w 830"/>
                  <a:gd name="T119" fmla="*/ 293 h 1277"/>
                  <a:gd name="T120" fmla="*/ 2 w 830"/>
                  <a:gd name="T121" fmla="*/ 284 h 1277"/>
                  <a:gd name="T122" fmla="*/ 131 w 830"/>
                  <a:gd name="T123" fmla="*/ 205 h 1277"/>
                  <a:gd name="T124" fmla="*/ 394 w 830"/>
                  <a:gd name="T125" fmla="*/ 65 h 127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30" h="1277">
                    <a:moveTo>
                      <a:pt x="37" y="313"/>
                    </a:moveTo>
                    <a:lnTo>
                      <a:pt x="79" y="389"/>
                    </a:lnTo>
                    <a:lnTo>
                      <a:pt x="117" y="467"/>
                    </a:lnTo>
                    <a:lnTo>
                      <a:pt x="148" y="548"/>
                    </a:lnTo>
                    <a:lnTo>
                      <a:pt x="175" y="631"/>
                    </a:lnTo>
                    <a:lnTo>
                      <a:pt x="195" y="716"/>
                    </a:lnTo>
                    <a:lnTo>
                      <a:pt x="212" y="802"/>
                    </a:lnTo>
                    <a:lnTo>
                      <a:pt x="224" y="891"/>
                    </a:lnTo>
                    <a:lnTo>
                      <a:pt x="229" y="980"/>
                    </a:lnTo>
                    <a:lnTo>
                      <a:pt x="227" y="1071"/>
                    </a:lnTo>
                    <a:lnTo>
                      <a:pt x="218" y="1158"/>
                    </a:lnTo>
                    <a:lnTo>
                      <a:pt x="220" y="1160"/>
                    </a:lnTo>
                    <a:lnTo>
                      <a:pt x="246" y="1175"/>
                    </a:lnTo>
                    <a:lnTo>
                      <a:pt x="271" y="1195"/>
                    </a:lnTo>
                    <a:lnTo>
                      <a:pt x="296" y="1215"/>
                    </a:lnTo>
                    <a:lnTo>
                      <a:pt x="307" y="1222"/>
                    </a:lnTo>
                    <a:lnTo>
                      <a:pt x="321" y="1232"/>
                    </a:lnTo>
                    <a:lnTo>
                      <a:pt x="334" y="1241"/>
                    </a:lnTo>
                    <a:lnTo>
                      <a:pt x="335" y="1196"/>
                    </a:lnTo>
                    <a:lnTo>
                      <a:pt x="338" y="1152"/>
                    </a:lnTo>
                    <a:lnTo>
                      <a:pt x="342" y="1043"/>
                    </a:lnTo>
                    <a:lnTo>
                      <a:pt x="342" y="934"/>
                    </a:lnTo>
                    <a:lnTo>
                      <a:pt x="339" y="827"/>
                    </a:lnTo>
                    <a:lnTo>
                      <a:pt x="334" y="718"/>
                    </a:lnTo>
                    <a:lnTo>
                      <a:pt x="325" y="611"/>
                    </a:lnTo>
                    <a:lnTo>
                      <a:pt x="317" y="543"/>
                    </a:lnTo>
                    <a:lnTo>
                      <a:pt x="307" y="478"/>
                    </a:lnTo>
                    <a:lnTo>
                      <a:pt x="291" y="412"/>
                    </a:lnTo>
                    <a:lnTo>
                      <a:pt x="290" y="411"/>
                    </a:lnTo>
                    <a:lnTo>
                      <a:pt x="257" y="400"/>
                    </a:lnTo>
                    <a:lnTo>
                      <a:pt x="224" y="391"/>
                    </a:lnTo>
                    <a:lnTo>
                      <a:pt x="151" y="364"/>
                    </a:lnTo>
                    <a:lnTo>
                      <a:pt x="93" y="340"/>
                    </a:lnTo>
                    <a:lnTo>
                      <a:pt x="37" y="313"/>
                    </a:lnTo>
                    <a:close/>
                    <a:moveTo>
                      <a:pt x="782" y="184"/>
                    </a:moveTo>
                    <a:lnTo>
                      <a:pt x="763" y="194"/>
                    </a:lnTo>
                    <a:lnTo>
                      <a:pt x="744" y="200"/>
                    </a:lnTo>
                    <a:lnTo>
                      <a:pt x="724" y="208"/>
                    </a:lnTo>
                    <a:lnTo>
                      <a:pt x="661" y="233"/>
                    </a:lnTo>
                    <a:lnTo>
                      <a:pt x="538" y="286"/>
                    </a:lnTo>
                    <a:lnTo>
                      <a:pt x="460" y="326"/>
                    </a:lnTo>
                    <a:lnTo>
                      <a:pt x="383" y="366"/>
                    </a:lnTo>
                    <a:lnTo>
                      <a:pt x="304" y="406"/>
                    </a:lnTo>
                    <a:lnTo>
                      <a:pt x="304" y="406"/>
                    </a:lnTo>
                    <a:lnTo>
                      <a:pt x="304" y="406"/>
                    </a:lnTo>
                    <a:lnTo>
                      <a:pt x="318" y="441"/>
                    </a:lnTo>
                    <a:lnTo>
                      <a:pt x="328" y="479"/>
                    </a:lnTo>
                    <a:lnTo>
                      <a:pt x="334" y="517"/>
                    </a:lnTo>
                    <a:lnTo>
                      <a:pt x="338" y="556"/>
                    </a:lnTo>
                    <a:lnTo>
                      <a:pt x="342" y="594"/>
                    </a:lnTo>
                    <a:lnTo>
                      <a:pt x="351" y="707"/>
                    </a:lnTo>
                    <a:lnTo>
                      <a:pt x="358" y="818"/>
                    </a:lnTo>
                    <a:lnTo>
                      <a:pt x="360" y="931"/>
                    </a:lnTo>
                    <a:lnTo>
                      <a:pt x="360" y="1043"/>
                    </a:lnTo>
                    <a:lnTo>
                      <a:pt x="358" y="1152"/>
                    </a:lnTo>
                    <a:lnTo>
                      <a:pt x="356" y="1188"/>
                    </a:lnTo>
                    <a:lnTo>
                      <a:pt x="355" y="1225"/>
                    </a:lnTo>
                    <a:lnTo>
                      <a:pt x="350" y="1262"/>
                    </a:lnTo>
                    <a:lnTo>
                      <a:pt x="411" y="1258"/>
                    </a:lnTo>
                    <a:lnTo>
                      <a:pt x="472" y="1258"/>
                    </a:lnTo>
                    <a:lnTo>
                      <a:pt x="532" y="1258"/>
                    </a:lnTo>
                    <a:lnTo>
                      <a:pt x="716" y="1257"/>
                    </a:lnTo>
                    <a:lnTo>
                      <a:pt x="738" y="1182"/>
                    </a:lnTo>
                    <a:lnTo>
                      <a:pt x="755" y="1106"/>
                    </a:lnTo>
                    <a:lnTo>
                      <a:pt x="770" y="1029"/>
                    </a:lnTo>
                    <a:lnTo>
                      <a:pt x="788" y="885"/>
                    </a:lnTo>
                    <a:lnTo>
                      <a:pt x="803" y="741"/>
                    </a:lnTo>
                    <a:lnTo>
                      <a:pt x="810" y="597"/>
                    </a:lnTo>
                    <a:lnTo>
                      <a:pt x="812" y="489"/>
                    </a:lnTo>
                    <a:lnTo>
                      <a:pt x="808" y="382"/>
                    </a:lnTo>
                    <a:lnTo>
                      <a:pt x="803" y="324"/>
                    </a:lnTo>
                    <a:lnTo>
                      <a:pt x="796" y="268"/>
                    </a:lnTo>
                    <a:lnTo>
                      <a:pt x="788" y="216"/>
                    </a:lnTo>
                    <a:lnTo>
                      <a:pt x="783" y="188"/>
                    </a:lnTo>
                    <a:lnTo>
                      <a:pt x="782" y="184"/>
                    </a:lnTo>
                    <a:close/>
                    <a:moveTo>
                      <a:pt x="537" y="17"/>
                    </a:moveTo>
                    <a:lnTo>
                      <a:pt x="403" y="82"/>
                    </a:lnTo>
                    <a:lnTo>
                      <a:pt x="271" y="150"/>
                    </a:lnTo>
                    <a:lnTo>
                      <a:pt x="189" y="196"/>
                    </a:lnTo>
                    <a:lnTo>
                      <a:pt x="106" y="243"/>
                    </a:lnTo>
                    <a:lnTo>
                      <a:pt x="24" y="289"/>
                    </a:lnTo>
                    <a:lnTo>
                      <a:pt x="89" y="318"/>
                    </a:lnTo>
                    <a:lnTo>
                      <a:pt x="156" y="347"/>
                    </a:lnTo>
                    <a:lnTo>
                      <a:pt x="228" y="373"/>
                    </a:lnTo>
                    <a:lnTo>
                      <a:pt x="262" y="383"/>
                    </a:lnTo>
                    <a:lnTo>
                      <a:pt x="296" y="394"/>
                    </a:lnTo>
                    <a:lnTo>
                      <a:pt x="354" y="358"/>
                    </a:lnTo>
                    <a:lnTo>
                      <a:pt x="411" y="327"/>
                    </a:lnTo>
                    <a:lnTo>
                      <a:pt x="472" y="297"/>
                    </a:lnTo>
                    <a:lnTo>
                      <a:pt x="532" y="269"/>
                    </a:lnTo>
                    <a:lnTo>
                      <a:pt x="653" y="216"/>
                    </a:lnTo>
                    <a:lnTo>
                      <a:pt x="715" y="191"/>
                    </a:lnTo>
                    <a:lnTo>
                      <a:pt x="745" y="179"/>
                    </a:lnTo>
                    <a:lnTo>
                      <a:pt x="774" y="170"/>
                    </a:lnTo>
                    <a:lnTo>
                      <a:pt x="774" y="167"/>
                    </a:lnTo>
                    <a:lnTo>
                      <a:pt x="774" y="163"/>
                    </a:lnTo>
                    <a:lnTo>
                      <a:pt x="750" y="139"/>
                    </a:lnTo>
                    <a:lnTo>
                      <a:pt x="723" y="116"/>
                    </a:lnTo>
                    <a:lnTo>
                      <a:pt x="693" y="97"/>
                    </a:lnTo>
                    <a:lnTo>
                      <a:pt x="664" y="78"/>
                    </a:lnTo>
                    <a:lnTo>
                      <a:pt x="631" y="60"/>
                    </a:lnTo>
                    <a:lnTo>
                      <a:pt x="597" y="43"/>
                    </a:lnTo>
                    <a:lnTo>
                      <a:pt x="578" y="35"/>
                    </a:lnTo>
                    <a:lnTo>
                      <a:pt x="557" y="27"/>
                    </a:lnTo>
                    <a:lnTo>
                      <a:pt x="537" y="17"/>
                    </a:lnTo>
                    <a:close/>
                    <a:moveTo>
                      <a:pt x="533" y="0"/>
                    </a:moveTo>
                    <a:lnTo>
                      <a:pt x="536" y="0"/>
                    </a:lnTo>
                    <a:lnTo>
                      <a:pt x="540" y="2"/>
                    </a:lnTo>
                    <a:lnTo>
                      <a:pt x="562" y="8"/>
                    </a:lnTo>
                    <a:lnTo>
                      <a:pt x="585" y="17"/>
                    </a:lnTo>
                    <a:lnTo>
                      <a:pt x="606" y="26"/>
                    </a:lnTo>
                    <a:lnTo>
                      <a:pt x="644" y="46"/>
                    </a:lnTo>
                    <a:lnTo>
                      <a:pt x="680" y="65"/>
                    </a:lnTo>
                    <a:lnTo>
                      <a:pt x="712" y="88"/>
                    </a:lnTo>
                    <a:lnTo>
                      <a:pt x="744" y="111"/>
                    </a:lnTo>
                    <a:lnTo>
                      <a:pt x="757" y="120"/>
                    </a:lnTo>
                    <a:lnTo>
                      <a:pt x="770" y="132"/>
                    </a:lnTo>
                    <a:lnTo>
                      <a:pt x="782" y="144"/>
                    </a:lnTo>
                    <a:lnTo>
                      <a:pt x="791" y="157"/>
                    </a:lnTo>
                    <a:lnTo>
                      <a:pt x="796" y="163"/>
                    </a:lnTo>
                    <a:lnTo>
                      <a:pt x="800" y="173"/>
                    </a:lnTo>
                    <a:lnTo>
                      <a:pt x="801" y="182"/>
                    </a:lnTo>
                    <a:lnTo>
                      <a:pt x="803" y="191"/>
                    </a:lnTo>
                    <a:lnTo>
                      <a:pt x="813" y="256"/>
                    </a:lnTo>
                    <a:lnTo>
                      <a:pt x="822" y="322"/>
                    </a:lnTo>
                    <a:lnTo>
                      <a:pt x="830" y="441"/>
                    </a:lnTo>
                    <a:lnTo>
                      <a:pt x="830" y="563"/>
                    </a:lnTo>
                    <a:lnTo>
                      <a:pt x="825" y="683"/>
                    </a:lnTo>
                    <a:lnTo>
                      <a:pt x="816" y="804"/>
                    </a:lnTo>
                    <a:lnTo>
                      <a:pt x="803" y="919"/>
                    </a:lnTo>
                    <a:lnTo>
                      <a:pt x="788" y="1033"/>
                    </a:lnTo>
                    <a:lnTo>
                      <a:pt x="778" y="1092"/>
                    </a:lnTo>
                    <a:lnTo>
                      <a:pt x="766" y="1150"/>
                    </a:lnTo>
                    <a:lnTo>
                      <a:pt x="752" y="1208"/>
                    </a:lnTo>
                    <a:lnTo>
                      <a:pt x="732" y="1264"/>
                    </a:lnTo>
                    <a:lnTo>
                      <a:pt x="729" y="1267"/>
                    </a:lnTo>
                    <a:lnTo>
                      <a:pt x="728" y="1270"/>
                    </a:lnTo>
                    <a:lnTo>
                      <a:pt x="727" y="1272"/>
                    </a:lnTo>
                    <a:lnTo>
                      <a:pt x="724" y="1274"/>
                    </a:lnTo>
                    <a:lnTo>
                      <a:pt x="721" y="1275"/>
                    </a:lnTo>
                    <a:lnTo>
                      <a:pt x="719" y="1276"/>
                    </a:lnTo>
                    <a:lnTo>
                      <a:pt x="532" y="1276"/>
                    </a:lnTo>
                    <a:lnTo>
                      <a:pt x="469" y="1277"/>
                    </a:lnTo>
                    <a:lnTo>
                      <a:pt x="407" y="1277"/>
                    </a:lnTo>
                    <a:lnTo>
                      <a:pt x="345" y="1275"/>
                    </a:lnTo>
                    <a:lnTo>
                      <a:pt x="342" y="1274"/>
                    </a:lnTo>
                    <a:lnTo>
                      <a:pt x="341" y="1272"/>
                    </a:lnTo>
                    <a:lnTo>
                      <a:pt x="339" y="1270"/>
                    </a:lnTo>
                    <a:lnTo>
                      <a:pt x="339" y="1267"/>
                    </a:lnTo>
                    <a:lnTo>
                      <a:pt x="337" y="1266"/>
                    </a:lnTo>
                    <a:lnTo>
                      <a:pt x="335" y="1264"/>
                    </a:lnTo>
                    <a:lnTo>
                      <a:pt x="334" y="1262"/>
                    </a:lnTo>
                    <a:lnTo>
                      <a:pt x="329" y="1260"/>
                    </a:lnTo>
                    <a:lnTo>
                      <a:pt x="325" y="1259"/>
                    </a:lnTo>
                    <a:lnTo>
                      <a:pt x="321" y="1257"/>
                    </a:lnTo>
                    <a:lnTo>
                      <a:pt x="316" y="1253"/>
                    </a:lnTo>
                    <a:lnTo>
                      <a:pt x="279" y="1226"/>
                    </a:lnTo>
                    <a:lnTo>
                      <a:pt x="256" y="1209"/>
                    </a:lnTo>
                    <a:lnTo>
                      <a:pt x="232" y="1191"/>
                    </a:lnTo>
                    <a:lnTo>
                      <a:pt x="210" y="1171"/>
                    </a:lnTo>
                    <a:lnTo>
                      <a:pt x="210" y="1170"/>
                    </a:lnTo>
                    <a:lnTo>
                      <a:pt x="206" y="1170"/>
                    </a:lnTo>
                    <a:lnTo>
                      <a:pt x="203" y="1168"/>
                    </a:lnTo>
                    <a:lnTo>
                      <a:pt x="202" y="1165"/>
                    </a:lnTo>
                    <a:lnTo>
                      <a:pt x="202" y="1162"/>
                    </a:lnTo>
                    <a:lnTo>
                      <a:pt x="206" y="1072"/>
                    </a:lnTo>
                    <a:lnTo>
                      <a:pt x="207" y="983"/>
                    </a:lnTo>
                    <a:lnTo>
                      <a:pt x="203" y="894"/>
                    </a:lnTo>
                    <a:lnTo>
                      <a:pt x="193" y="805"/>
                    </a:lnTo>
                    <a:lnTo>
                      <a:pt x="177" y="717"/>
                    </a:lnTo>
                    <a:lnTo>
                      <a:pt x="155" y="629"/>
                    </a:lnTo>
                    <a:lnTo>
                      <a:pt x="127" y="544"/>
                    </a:lnTo>
                    <a:lnTo>
                      <a:pt x="93" y="462"/>
                    </a:lnTo>
                    <a:lnTo>
                      <a:pt x="54" y="381"/>
                    </a:lnTo>
                    <a:lnTo>
                      <a:pt x="11" y="302"/>
                    </a:lnTo>
                    <a:lnTo>
                      <a:pt x="10" y="300"/>
                    </a:lnTo>
                    <a:lnTo>
                      <a:pt x="10" y="296"/>
                    </a:lnTo>
                    <a:lnTo>
                      <a:pt x="7" y="296"/>
                    </a:lnTo>
                    <a:lnTo>
                      <a:pt x="4" y="294"/>
                    </a:lnTo>
                    <a:lnTo>
                      <a:pt x="2" y="293"/>
                    </a:lnTo>
                    <a:lnTo>
                      <a:pt x="0" y="290"/>
                    </a:lnTo>
                    <a:lnTo>
                      <a:pt x="0" y="286"/>
                    </a:lnTo>
                    <a:lnTo>
                      <a:pt x="2" y="284"/>
                    </a:lnTo>
                    <a:lnTo>
                      <a:pt x="4" y="281"/>
                    </a:lnTo>
                    <a:lnTo>
                      <a:pt x="67" y="242"/>
                    </a:lnTo>
                    <a:lnTo>
                      <a:pt x="131" y="205"/>
                    </a:lnTo>
                    <a:lnTo>
                      <a:pt x="197" y="169"/>
                    </a:lnTo>
                    <a:lnTo>
                      <a:pt x="262" y="135"/>
                    </a:lnTo>
                    <a:lnTo>
                      <a:pt x="394" y="65"/>
                    </a:lnTo>
                    <a:lnTo>
                      <a:pt x="528" y="1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29" name="Freeform 61"/>
              <p:cNvSpPr>
                <a:spLocks noEditPoints="1"/>
              </p:cNvSpPr>
              <p:nvPr/>
            </p:nvSpPr>
            <p:spPr>
              <a:xfrm>
                <a:off x="3746501" y="5241925"/>
                <a:ext cx="623888" cy="788988"/>
              </a:xfrm>
              <a:custGeom>
                <a:avLst/>
                <a:gdLst>
                  <a:gd name="T0" fmla="*/ 215 w 393"/>
                  <a:gd name="T1" fmla="*/ 20 h 497"/>
                  <a:gd name="T2" fmla="*/ 187 w 393"/>
                  <a:gd name="T3" fmla="*/ 30 h 497"/>
                  <a:gd name="T4" fmla="*/ 181 w 393"/>
                  <a:gd name="T5" fmla="*/ 27 h 497"/>
                  <a:gd name="T6" fmla="*/ 151 w 393"/>
                  <a:gd name="T7" fmla="*/ 48 h 497"/>
                  <a:gd name="T8" fmla="*/ 97 w 393"/>
                  <a:gd name="T9" fmla="*/ 99 h 497"/>
                  <a:gd name="T10" fmla="*/ 54 w 393"/>
                  <a:gd name="T11" fmla="*/ 157 h 497"/>
                  <a:gd name="T12" fmla="*/ 25 w 393"/>
                  <a:gd name="T13" fmla="*/ 225 h 497"/>
                  <a:gd name="T14" fmla="*/ 18 w 393"/>
                  <a:gd name="T15" fmla="*/ 289 h 497"/>
                  <a:gd name="T16" fmla="*/ 30 w 393"/>
                  <a:gd name="T17" fmla="*/ 352 h 497"/>
                  <a:gd name="T18" fmla="*/ 60 w 393"/>
                  <a:gd name="T19" fmla="*/ 408 h 497"/>
                  <a:gd name="T20" fmla="*/ 105 w 393"/>
                  <a:gd name="T21" fmla="*/ 447 h 497"/>
                  <a:gd name="T22" fmla="*/ 156 w 393"/>
                  <a:gd name="T23" fmla="*/ 471 h 497"/>
                  <a:gd name="T24" fmla="*/ 211 w 393"/>
                  <a:gd name="T25" fmla="*/ 479 h 497"/>
                  <a:gd name="T26" fmla="*/ 266 w 393"/>
                  <a:gd name="T27" fmla="*/ 471 h 497"/>
                  <a:gd name="T28" fmla="*/ 314 w 393"/>
                  <a:gd name="T29" fmla="*/ 446 h 497"/>
                  <a:gd name="T30" fmla="*/ 350 w 393"/>
                  <a:gd name="T31" fmla="*/ 403 h 497"/>
                  <a:gd name="T32" fmla="*/ 368 w 393"/>
                  <a:gd name="T33" fmla="*/ 350 h 497"/>
                  <a:gd name="T34" fmla="*/ 373 w 393"/>
                  <a:gd name="T35" fmla="*/ 294 h 497"/>
                  <a:gd name="T36" fmla="*/ 373 w 393"/>
                  <a:gd name="T37" fmla="*/ 199 h 497"/>
                  <a:gd name="T38" fmla="*/ 363 w 393"/>
                  <a:gd name="T39" fmla="*/ 124 h 497"/>
                  <a:gd name="T40" fmla="*/ 343 w 393"/>
                  <a:gd name="T41" fmla="*/ 75 h 497"/>
                  <a:gd name="T42" fmla="*/ 309 w 393"/>
                  <a:gd name="T43" fmla="*/ 37 h 497"/>
                  <a:gd name="T44" fmla="*/ 263 w 393"/>
                  <a:gd name="T45" fmla="*/ 19 h 497"/>
                  <a:gd name="T46" fmla="*/ 246 w 393"/>
                  <a:gd name="T47" fmla="*/ 0 h 497"/>
                  <a:gd name="T48" fmla="*/ 296 w 393"/>
                  <a:gd name="T49" fmla="*/ 10 h 497"/>
                  <a:gd name="T50" fmla="*/ 338 w 393"/>
                  <a:gd name="T51" fmla="*/ 37 h 497"/>
                  <a:gd name="T52" fmla="*/ 365 w 393"/>
                  <a:gd name="T53" fmla="*/ 77 h 497"/>
                  <a:gd name="T54" fmla="*/ 381 w 393"/>
                  <a:gd name="T55" fmla="*/ 124 h 497"/>
                  <a:gd name="T56" fmla="*/ 391 w 393"/>
                  <a:gd name="T57" fmla="*/ 205 h 497"/>
                  <a:gd name="T58" fmla="*/ 390 w 393"/>
                  <a:gd name="T59" fmla="*/ 322 h 497"/>
                  <a:gd name="T60" fmla="*/ 380 w 393"/>
                  <a:gd name="T61" fmla="*/ 378 h 497"/>
                  <a:gd name="T62" fmla="*/ 356 w 393"/>
                  <a:gd name="T63" fmla="*/ 429 h 497"/>
                  <a:gd name="T64" fmla="*/ 312 w 393"/>
                  <a:gd name="T65" fmla="*/ 471 h 497"/>
                  <a:gd name="T66" fmla="*/ 254 w 393"/>
                  <a:gd name="T67" fmla="*/ 494 h 497"/>
                  <a:gd name="T68" fmla="*/ 190 w 393"/>
                  <a:gd name="T69" fmla="*/ 496 h 497"/>
                  <a:gd name="T70" fmla="*/ 128 w 393"/>
                  <a:gd name="T71" fmla="*/ 480 h 497"/>
                  <a:gd name="T72" fmla="*/ 73 w 393"/>
                  <a:gd name="T73" fmla="*/ 449 h 497"/>
                  <a:gd name="T74" fmla="*/ 33 w 393"/>
                  <a:gd name="T75" fmla="*/ 401 h 497"/>
                  <a:gd name="T76" fmla="*/ 8 w 393"/>
                  <a:gd name="T77" fmla="*/ 344 h 497"/>
                  <a:gd name="T78" fmla="*/ 0 w 393"/>
                  <a:gd name="T79" fmla="*/ 282 h 497"/>
                  <a:gd name="T80" fmla="*/ 7 w 393"/>
                  <a:gd name="T81" fmla="*/ 219 h 497"/>
                  <a:gd name="T82" fmla="*/ 46 w 393"/>
                  <a:gd name="T83" fmla="*/ 132 h 497"/>
                  <a:gd name="T84" fmla="*/ 109 w 393"/>
                  <a:gd name="T85" fmla="*/ 57 h 497"/>
                  <a:gd name="T86" fmla="*/ 187 w 393"/>
                  <a:gd name="T87" fmla="*/ 2 h 497"/>
                  <a:gd name="T88" fmla="*/ 194 w 393"/>
                  <a:gd name="T89" fmla="*/ 2 h 497"/>
                  <a:gd name="T90" fmla="*/ 196 w 393"/>
                  <a:gd name="T91" fmla="*/ 6 h 497"/>
                  <a:gd name="T92" fmla="*/ 246 w 393"/>
                  <a:gd name="T93" fmla="*/ 0 h 4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3" h="497">
                    <a:moveTo>
                      <a:pt x="238" y="18"/>
                    </a:moveTo>
                    <a:lnTo>
                      <a:pt x="215" y="20"/>
                    </a:lnTo>
                    <a:lnTo>
                      <a:pt x="191" y="28"/>
                    </a:lnTo>
                    <a:lnTo>
                      <a:pt x="187" y="30"/>
                    </a:lnTo>
                    <a:lnTo>
                      <a:pt x="185" y="30"/>
                    </a:lnTo>
                    <a:lnTo>
                      <a:pt x="181" y="27"/>
                    </a:lnTo>
                    <a:lnTo>
                      <a:pt x="179" y="24"/>
                    </a:lnTo>
                    <a:lnTo>
                      <a:pt x="151" y="48"/>
                    </a:lnTo>
                    <a:lnTo>
                      <a:pt x="123" y="73"/>
                    </a:lnTo>
                    <a:lnTo>
                      <a:pt x="97" y="99"/>
                    </a:lnTo>
                    <a:lnTo>
                      <a:pt x="73" y="127"/>
                    </a:lnTo>
                    <a:lnTo>
                      <a:pt x="54" y="157"/>
                    </a:lnTo>
                    <a:lnTo>
                      <a:pt x="37" y="189"/>
                    </a:lnTo>
                    <a:lnTo>
                      <a:pt x="25" y="225"/>
                    </a:lnTo>
                    <a:lnTo>
                      <a:pt x="20" y="256"/>
                    </a:lnTo>
                    <a:lnTo>
                      <a:pt x="18" y="289"/>
                    </a:lnTo>
                    <a:lnTo>
                      <a:pt x="22" y="320"/>
                    </a:lnTo>
                    <a:lnTo>
                      <a:pt x="30" y="352"/>
                    </a:lnTo>
                    <a:lnTo>
                      <a:pt x="42" y="382"/>
                    </a:lnTo>
                    <a:lnTo>
                      <a:pt x="60" y="408"/>
                    </a:lnTo>
                    <a:lnTo>
                      <a:pt x="83" y="432"/>
                    </a:lnTo>
                    <a:lnTo>
                      <a:pt x="105" y="447"/>
                    </a:lnTo>
                    <a:lnTo>
                      <a:pt x="130" y="460"/>
                    </a:lnTo>
                    <a:lnTo>
                      <a:pt x="156" y="471"/>
                    </a:lnTo>
                    <a:lnTo>
                      <a:pt x="183" y="476"/>
                    </a:lnTo>
                    <a:lnTo>
                      <a:pt x="211" y="479"/>
                    </a:lnTo>
                    <a:lnTo>
                      <a:pt x="238" y="477"/>
                    </a:lnTo>
                    <a:lnTo>
                      <a:pt x="266" y="471"/>
                    </a:lnTo>
                    <a:lnTo>
                      <a:pt x="291" y="460"/>
                    </a:lnTo>
                    <a:lnTo>
                      <a:pt x="314" y="446"/>
                    </a:lnTo>
                    <a:lnTo>
                      <a:pt x="334" y="426"/>
                    </a:lnTo>
                    <a:lnTo>
                      <a:pt x="350" y="403"/>
                    </a:lnTo>
                    <a:lnTo>
                      <a:pt x="361" y="378"/>
                    </a:lnTo>
                    <a:lnTo>
                      <a:pt x="368" y="350"/>
                    </a:lnTo>
                    <a:lnTo>
                      <a:pt x="372" y="323"/>
                    </a:lnTo>
                    <a:lnTo>
                      <a:pt x="373" y="294"/>
                    </a:lnTo>
                    <a:lnTo>
                      <a:pt x="374" y="247"/>
                    </a:lnTo>
                    <a:lnTo>
                      <a:pt x="373" y="199"/>
                    </a:lnTo>
                    <a:lnTo>
                      <a:pt x="368" y="150"/>
                    </a:lnTo>
                    <a:lnTo>
                      <a:pt x="363" y="124"/>
                    </a:lnTo>
                    <a:lnTo>
                      <a:pt x="355" y="99"/>
                    </a:lnTo>
                    <a:lnTo>
                      <a:pt x="343" y="75"/>
                    </a:lnTo>
                    <a:lnTo>
                      <a:pt x="329" y="55"/>
                    </a:lnTo>
                    <a:lnTo>
                      <a:pt x="309" y="37"/>
                    </a:lnTo>
                    <a:lnTo>
                      <a:pt x="287" y="26"/>
                    </a:lnTo>
                    <a:lnTo>
                      <a:pt x="263" y="19"/>
                    </a:lnTo>
                    <a:lnTo>
                      <a:pt x="238" y="18"/>
                    </a:lnTo>
                    <a:close/>
                    <a:moveTo>
                      <a:pt x="246" y="0"/>
                    </a:moveTo>
                    <a:lnTo>
                      <a:pt x="271" y="2"/>
                    </a:lnTo>
                    <a:lnTo>
                      <a:pt x="296" y="10"/>
                    </a:lnTo>
                    <a:lnTo>
                      <a:pt x="318" y="22"/>
                    </a:lnTo>
                    <a:lnTo>
                      <a:pt x="338" y="37"/>
                    </a:lnTo>
                    <a:lnTo>
                      <a:pt x="353" y="56"/>
                    </a:lnTo>
                    <a:lnTo>
                      <a:pt x="365" y="77"/>
                    </a:lnTo>
                    <a:lnTo>
                      <a:pt x="374" y="100"/>
                    </a:lnTo>
                    <a:lnTo>
                      <a:pt x="381" y="124"/>
                    </a:lnTo>
                    <a:lnTo>
                      <a:pt x="386" y="149"/>
                    </a:lnTo>
                    <a:lnTo>
                      <a:pt x="391" y="205"/>
                    </a:lnTo>
                    <a:lnTo>
                      <a:pt x="393" y="264"/>
                    </a:lnTo>
                    <a:lnTo>
                      <a:pt x="390" y="322"/>
                    </a:lnTo>
                    <a:lnTo>
                      <a:pt x="386" y="350"/>
                    </a:lnTo>
                    <a:lnTo>
                      <a:pt x="380" y="378"/>
                    </a:lnTo>
                    <a:lnTo>
                      <a:pt x="370" y="404"/>
                    </a:lnTo>
                    <a:lnTo>
                      <a:pt x="356" y="429"/>
                    </a:lnTo>
                    <a:lnTo>
                      <a:pt x="338" y="451"/>
                    </a:lnTo>
                    <a:lnTo>
                      <a:pt x="312" y="471"/>
                    </a:lnTo>
                    <a:lnTo>
                      <a:pt x="284" y="485"/>
                    </a:lnTo>
                    <a:lnTo>
                      <a:pt x="254" y="494"/>
                    </a:lnTo>
                    <a:lnTo>
                      <a:pt x="223" y="497"/>
                    </a:lnTo>
                    <a:lnTo>
                      <a:pt x="190" y="496"/>
                    </a:lnTo>
                    <a:lnTo>
                      <a:pt x="158" y="490"/>
                    </a:lnTo>
                    <a:lnTo>
                      <a:pt x="128" y="480"/>
                    </a:lnTo>
                    <a:lnTo>
                      <a:pt x="100" y="466"/>
                    </a:lnTo>
                    <a:lnTo>
                      <a:pt x="73" y="449"/>
                    </a:lnTo>
                    <a:lnTo>
                      <a:pt x="51" y="426"/>
                    </a:lnTo>
                    <a:lnTo>
                      <a:pt x="33" y="401"/>
                    </a:lnTo>
                    <a:lnTo>
                      <a:pt x="18" y="374"/>
                    </a:lnTo>
                    <a:lnTo>
                      <a:pt x="8" y="344"/>
                    </a:lnTo>
                    <a:lnTo>
                      <a:pt x="1" y="314"/>
                    </a:lnTo>
                    <a:lnTo>
                      <a:pt x="0" y="282"/>
                    </a:lnTo>
                    <a:lnTo>
                      <a:pt x="1" y="251"/>
                    </a:lnTo>
                    <a:lnTo>
                      <a:pt x="7" y="219"/>
                    </a:lnTo>
                    <a:lnTo>
                      <a:pt x="22" y="175"/>
                    </a:lnTo>
                    <a:lnTo>
                      <a:pt x="46" y="132"/>
                    </a:lnTo>
                    <a:lnTo>
                      <a:pt x="75" y="92"/>
                    </a:lnTo>
                    <a:lnTo>
                      <a:pt x="109" y="57"/>
                    </a:lnTo>
                    <a:lnTo>
                      <a:pt x="147" y="27"/>
                    </a:lnTo>
                    <a:lnTo>
                      <a:pt x="187" y="2"/>
                    </a:lnTo>
                    <a:lnTo>
                      <a:pt x="190" y="1"/>
                    </a:lnTo>
                    <a:lnTo>
                      <a:pt x="194" y="2"/>
                    </a:lnTo>
                    <a:lnTo>
                      <a:pt x="195" y="3"/>
                    </a:lnTo>
                    <a:lnTo>
                      <a:pt x="196" y="6"/>
                    </a:lnTo>
                    <a:lnTo>
                      <a:pt x="221" y="1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0" name="Freeform 62"/>
              <p:cNvSpPr>
                <a:spLocks noEditPoints="1"/>
              </p:cNvSpPr>
              <p:nvPr/>
            </p:nvSpPr>
            <p:spPr>
              <a:xfrm>
                <a:off x="4002088" y="5499100"/>
                <a:ext cx="185738" cy="242888"/>
              </a:xfrm>
              <a:custGeom>
                <a:avLst/>
                <a:gdLst>
                  <a:gd name="T0" fmla="*/ 50 w 117"/>
                  <a:gd name="T1" fmla="*/ 16 h 153"/>
                  <a:gd name="T2" fmla="*/ 39 w 117"/>
                  <a:gd name="T3" fmla="*/ 22 h 153"/>
                  <a:gd name="T4" fmla="*/ 30 w 117"/>
                  <a:gd name="T5" fmla="*/ 34 h 153"/>
                  <a:gd name="T6" fmla="*/ 25 w 117"/>
                  <a:gd name="T7" fmla="*/ 47 h 153"/>
                  <a:gd name="T8" fmla="*/ 21 w 117"/>
                  <a:gd name="T9" fmla="*/ 63 h 153"/>
                  <a:gd name="T10" fmla="*/ 18 w 117"/>
                  <a:gd name="T11" fmla="*/ 77 h 153"/>
                  <a:gd name="T12" fmla="*/ 18 w 117"/>
                  <a:gd name="T13" fmla="*/ 89 h 153"/>
                  <a:gd name="T14" fmla="*/ 22 w 117"/>
                  <a:gd name="T15" fmla="*/ 102 h 153"/>
                  <a:gd name="T16" fmla="*/ 29 w 117"/>
                  <a:gd name="T17" fmla="*/ 115 h 153"/>
                  <a:gd name="T18" fmla="*/ 38 w 117"/>
                  <a:gd name="T19" fmla="*/ 126 h 153"/>
                  <a:gd name="T20" fmla="*/ 49 w 117"/>
                  <a:gd name="T21" fmla="*/ 133 h 153"/>
                  <a:gd name="T22" fmla="*/ 62 w 117"/>
                  <a:gd name="T23" fmla="*/ 136 h 153"/>
                  <a:gd name="T24" fmla="*/ 76 w 117"/>
                  <a:gd name="T25" fmla="*/ 132 h 153"/>
                  <a:gd name="T26" fmla="*/ 86 w 117"/>
                  <a:gd name="T27" fmla="*/ 124 h 153"/>
                  <a:gd name="T28" fmla="*/ 93 w 117"/>
                  <a:gd name="T29" fmla="*/ 114 h 153"/>
                  <a:gd name="T30" fmla="*/ 97 w 117"/>
                  <a:gd name="T31" fmla="*/ 102 h 153"/>
                  <a:gd name="T32" fmla="*/ 98 w 117"/>
                  <a:gd name="T33" fmla="*/ 89 h 153"/>
                  <a:gd name="T34" fmla="*/ 97 w 117"/>
                  <a:gd name="T35" fmla="*/ 76 h 153"/>
                  <a:gd name="T36" fmla="*/ 94 w 117"/>
                  <a:gd name="T37" fmla="*/ 64 h 153"/>
                  <a:gd name="T38" fmla="*/ 85 w 117"/>
                  <a:gd name="T39" fmla="*/ 44 h 153"/>
                  <a:gd name="T40" fmla="*/ 71 w 117"/>
                  <a:gd name="T41" fmla="*/ 29 h 153"/>
                  <a:gd name="T42" fmla="*/ 52 w 117"/>
                  <a:gd name="T43" fmla="*/ 17 h 153"/>
                  <a:gd name="T44" fmla="*/ 50 w 117"/>
                  <a:gd name="T45" fmla="*/ 17 h 153"/>
                  <a:gd name="T46" fmla="*/ 50 w 117"/>
                  <a:gd name="T47" fmla="*/ 16 h 153"/>
                  <a:gd name="T48" fmla="*/ 56 w 117"/>
                  <a:gd name="T49" fmla="*/ 0 h 153"/>
                  <a:gd name="T50" fmla="*/ 59 w 117"/>
                  <a:gd name="T51" fmla="*/ 1 h 153"/>
                  <a:gd name="T52" fmla="*/ 77 w 117"/>
                  <a:gd name="T53" fmla="*/ 12 h 153"/>
                  <a:gd name="T54" fmla="*/ 93 w 117"/>
                  <a:gd name="T55" fmla="*/ 25 h 153"/>
                  <a:gd name="T56" fmla="*/ 105 w 117"/>
                  <a:gd name="T57" fmla="*/ 43 h 153"/>
                  <a:gd name="T58" fmla="*/ 113 w 117"/>
                  <a:gd name="T59" fmla="*/ 63 h 153"/>
                  <a:gd name="T60" fmla="*/ 117 w 117"/>
                  <a:gd name="T61" fmla="*/ 84 h 153"/>
                  <a:gd name="T62" fmla="*/ 115 w 117"/>
                  <a:gd name="T63" fmla="*/ 102 h 153"/>
                  <a:gd name="T64" fmla="*/ 110 w 117"/>
                  <a:gd name="T65" fmla="*/ 119 h 153"/>
                  <a:gd name="T66" fmla="*/ 101 w 117"/>
                  <a:gd name="T67" fmla="*/ 135 h 153"/>
                  <a:gd name="T68" fmla="*/ 88 w 117"/>
                  <a:gd name="T69" fmla="*/ 146 h 153"/>
                  <a:gd name="T70" fmla="*/ 72 w 117"/>
                  <a:gd name="T71" fmla="*/ 153 h 153"/>
                  <a:gd name="T72" fmla="*/ 52 w 117"/>
                  <a:gd name="T73" fmla="*/ 153 h 153"/>
                  <a:gd name="T74" fmla="*/ 35 w 117"/>
                  <a:gd name="T75" fmla="*/ 146 h 153"/>
                  <a:gd name="T76" fmla="*/ 21 w 117"/>
                  <a:gd name="T77" fmla="*/ 136 h 153"/>
                  <a:gd name="T78" fmla="*/ 9 w 117"/>
                  <a:gd name="T79" fmla="*/ 122 h 153"/>
                  <a:gd name="T80" fmla="*/ 3 w 117"/>
                  <a:gd name="T81" fmla="*/ 105 h 153"/>
                  <a:gd name="T82" fmla="*/ 0 w 117"/>
                  <a:gd name="T83" fmla="*/ 85 h 153"/>
                  <a:gd name="T84" fmla="*/ 1 w 117"/>
                  <a:gd name="T85" fmla="*/ 67 h 153"/>
                  <a:gd name="T86" fmla="*/ 4 w 117"/>
                  <a:gd name="T87" fmla="*/ 57 h 153"/>
                  <a:gd name="T88" fmla="*/ 8 w 117"/>
                  <a:gd name="T89" fmla="*/ 44 h 153"/>
                  <a:gd name="T90" fmla="*/ 15 w 117"/>
                  <a:gd name="T91" fmla="*/ 31 h 153"/>
                  <a:gd name="T92" fmla="*/ 21 w 117"/>
                  <a:gd name="T93" fmla="*/ 19 h 153"/>
                  <a:gd name="T94" fmla="*/ 30 w 117"/>
                  <a:gd name="T95" fmla="*/ 9 h 153"/>
                  <a:gd name="T96" fmla="*/ 39 w 117"/>
                  <a:gd name="T97" fmla="*/ 4 h 153"/>
                  <a:gd name="T98" fmla="*/ 51 w 117"/>
                  <a:gd name="T99" fmla="*/ 2 h 153"/>
                  <a:gd name="T100" fmla="*/ 52 w 117"/>
                  <a:gd name="T101" fmla="*/ 1 h 153"/>
                  <a:gd name="T102" fmla="*/ 56 w 117"/>
                  <a:gd name="T103" fmla="*/ 0 h 15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153">
                    <a:moveTo>
                      <a:pt x="50" y="16"/>
                    </a:moveTo>
                    <a:lnTo>
                      <a:pt x="39" y="22"/>
                    </a:lnTo>
                    <a:lnTo>
                      <a:pt x="30" y="34"/>
                    </a:lnTo>
                    <a:lnTo>
                      <a:pt x="25" y="47"/>
                    </a:lnTo>
                    <a:lnTo>
                      <a:pt x="21" y="63"/>
                    </a:lnTo>
                    <a:lnTo>
                      <a:pt x="18" y="77"/>
                    </a:lnTo>
                    <a:lnTo>
                      <a:pt x="18" y="89"/>
                    </a:lnTo>
                    <a:lnTo>
                      <a:pt x="22" y="102"/>
                    </a:lnTo>
                    <a:lnTo>
                      <a:pt x="29" y="115"/>
                    </a:lnTo>
                    <a:lnTo>
                      <a:pt x="38" y="126"/>
                    </a:lnTo>
                    <a:lnTo>
                      <a:pt x="49" y="133"/>
                    </a:lnTo>
                    <a:lnTo>
                      <a:pt x="62" y="136"/>
                    </a:lnTo>
                    <a:lnTo>
                      <a:pt x="76" y="132"/>
                    </a:lnTo>
                    <a:lnTo>
                      <a:pt x="86" y="124"/>
                    </a:lnTo>
                    <a:lnTo>
                      <a:pt x="93" y="114"/>
                    </a:lnTo>
                    <a:lnTo>
                      <a:pt x="97" y="102"/>
                    </a:lnTo>
                    <a:lnTo>
                      <a:pt x="98" y="89"/>
                    </a:lnTo>
                    <a:lnTo>
                      <a:pt x="97" y="76"/>
                    </a:lnTo>
                    <a:lnTo>
                      <a:pt x="94" y="64"/>
                    </a:lnTo>
                    <a:lnTo>
                      <a:pt x="85" y="44"/>
                    </a:lnTo>
                    <a:lnTo>
                      <a:pt x="71" y="29"/>
                    </a:lnTo>
                    <a:lnTo>
                      <a:pt x="52" y="17"/>
                    </a:lnTo>
                    <a:lnTo>
                      <a:pt x="50" y="17"/>
                    </a:lnTo>
                    <a:lnTo>
                      <a:pt x="50" y="16"/>
                    </a:lnTo>
                    <a:close/>
                    <a:moveTo>
                      <a:pt x="56" y="0"/>
                    </a:moveTo>
                    <a:lnTo>
                      <a:pt x="59" y="1"/>
                    </a:lnTo>
                    <a:lnTo>
                      <a:pt x="77" y="12"/>
                    </a:lnTo>
                    <a:lnTo>
                      <a:pt x="93" y="25"/>
                    </a:lnTo>
                    <a:lnTo>
                      <a:pt x="105" y="43"/>
                    </a:lnTo>
                    <a:lnTo>
                      <a:pt x="113" y="63"/>
                    </a:lnTo>
                    <a:lnTo>
                      <a:pt x="117" y="84"/>
                    </a:lnTo>
                    <a:lnTo>
                      <a:pt x="115" y="102"/>
                    </a:lnTo>
                    <a:lnTo>
                      <a:pt x="110" y="119"/>
                    </a:lnTo>
                    <a:lnTo>
                      <a:pt x="101" y="135"/>
                    </a:lnTo>
                    <a:lnTo>
                      <a:pt x="88" y="146"/>
                    </a:lnTo>
                    <a:lnTo>
                      <a:pt x="72" y="153"/>
                    </a:lnTo>
                    <a:lnTo>
                      <a:pt x="52" y="153"/>
                    </a:lnTo>
                    <a:lnTo>
                      <a:pt x="35" y="146"/>
                    </a:lnTo>
                    <a:lnTo>
                      <a:pt x="21" y="136"/>
                    </a:lnTo>
                    <a:lnTo>
                      <a:pt x="9" y="122"/>
                    </a:lnTo>
                    <a:lnTo>
                      <a:pt x="3" y="105"/>
                    </a:lnTo>
                    <a:lnTo>
                      <a:pt x="0" y="85"/>
                    </a:lnTo>
                    <a:lnTo>
                      <a:pt x="1" y="67"/>
                    </a:lnTo>
                    <a:lnTo>
                      <a:pt x="4" y="57"/>
                    </a:lnTo>
                    <a:lnTo>
                      <a:pt x="8" y="44"/>
                    </a:lnTo>
                    <a:lnTo>
                      <a:pt x="15" y="31"/>
                    </a:lnTo>
                    <a:lnTo>
                      <a:pt x="21" y="19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1" y="2"/>
                    </a:lnTo>
                    <a:lnTo>
                      <a:pt x="52" y="1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1" name="Freeform 63"/>
              <p:cNvSpPr>
                <a:spLocks noEditPoints="1"/>
              </p:cNvSpPr>
              <p:nvPr/>
            </p:nvSpPr>
            <p:spPr>
              <a:xfrm>
                <a:off x="3935413" y="5448300"/>
                <a:ext cx="322263" cy="358775"/>
              </a:xfrm>
              <a:custGeom>
                <a:avLst/>
                <a:gdLst>
                  <a:gd name="T0" fmla="*/ 114 w 203"/>
                  <a:gd name="T1" fmla="*/ 19 h 226"/>
                  <a:gd name="T2" fmla="*/ 93 w 203"/>
                  <a:gd name="T3" fmla="*/ 20 h 226"/>
                  <a:gd name="T4" fmla="*/ 91 w 203"/>
                  <a:gd name="T5" fmla="*/ 20 h 226"/>
                  <a:gd name="T6" fmla="*/ 88 w 203"/>
                  <a:gd name="T7" fmla="*/ 19 h 226"/>
                  <a:gd name="T8" fmla="*/ 81 w 203"/>
                  <a:gd name="T9" fmla="*/ 21 h 226"/>
                  <a:gd name="T10" fmla="*/ 75 w 203"/>
                  <a:gd name="T11" fmla="*/ 24 h 226"/>
                  <a:gd name="T12" fmla="*/ 68 w 203"/>
                  <a:gd name="T13" fmla="*/ 27 h 226"/>
                  <a:gd name="T14" fmla="*/ 53 w 203"/>
                  <a:gd name="T15" fmla="*/ 41 h 226"/>
                  <a:gd name="T16" fmla="*/ 39 w 203"/>
                  <a:gd name="T17" fmla="*/ 58 h 226"/>
                  <a:gd name="T18" fmla="*/ 28 w 203"/>
                  <a:gd name="T19" fmla="*/ 78 h 226"/>
                  <a:gd name="T20" fmla="*/ 20 w 203"/>
                  <a:gd name="T21" fmla="*/ 100 h 226"/>
                  <a:gd name="T22" fmla="*/ 17 w 203"/>
                  <a:gd name="T23" fmla="*/ 123 h 226"/>
                  <a:gd name="T24" fmla="*/ 20 w 203"/>
                  <a:gd name="T25" fmla="*/ 147 h 226"/>
                  <a:gd name="T26" fmla="*/ 29 w 203"/>
                  <a:gd name="T27" fmla="*/ 169 h 226"/>
                  <a:gd name="T28" fmla="*/ 43 w 203"/>
                  <a:gd name="T29" fmla="*/ 188 h 226"/>
                  <a:gd name="T30" fmla="*/ 63 w 203"/>
                  <a:gd name="T31" fmla="*/ 201 h 226"/>
                  <a:gd name="T32" fmla="*/ 85 w 203"/>
                  <a:gd name="T33" fmla="*/ 209 h 226"/>
                  <a:gd name="T34" fmla="*/ 110 w 203"/>
                  <a:gd name="T35" fmla="*/ 209 h 226"/>
                  <a:gd name="T36" fmla="*/ 132 w 203"/>
                  <a:gd name="T37" fmla="*/ 202 h 226"/>
                  <a:gd name="T38" fmla="*/ 152 w 203"/>
                  <a:gd name="T39" fmla="*/ 190 h 226"/>
                  <a:gd name="T40" fmla="*/ 166 w 203"/>
                  <a:gd name="T41" fmla="*/ 175 h 226"/>
                  <a:gd name="T42" fmla="*/ 178 w 203"/>
                  <a:gd name="T43" fmla="*/ 155 h 226"/>
                  <a:gd name="T44" fmla="*/ 185 w 203"/>
                  <a:gd name="T45" fmla="*/ 133 h 226"/>
                  <a:gd name="T46" fmla="*/ 186 w 203"/>
                  <a:gd name="T47" fmla="*/ 109 h 226"/>
                  <a:gd name="T48" fmla="*/ 182 w 203"/>
                  <a:gd name="T49" fmla="*/ 91 h 226"/>
                  <a:gd name="T50" fmla="*/ 176 w 203"/>
                  <a:gd name="T51" fmla="*/ 71 h 226"/>
                  <a:gd name="T52" fmla="*/ 164 w 203"/>
                  <a:gd name="T53" fmla="*/ 51 h 226"/>
                  <a:gd name="T54" fmla="*/ 149 w 203"/>
                  <a:gd name="T55" fmla="*/ 36 h 226"/>
                  <a:gd name="T56" fmla="*/ 134 w 203"/>
                  <a:gd name="T57" fmla="*/ 24 h 226"/>
                  <a:gd name="T58" fmla="*/ 114 w 203"/>
                  <a:gd name="T59" fmla="*/ 19 h 226"/>
                  <a:gd name="T60" fmla="*/ 110 w 203"/>
                  <a:gd name="T61" fmla="*/ 0 h 226"/>
                  <a:gd name="T62" fmla="*/ 131 w 203"/>
                  <a:gd name="T63" fmla="*/ 4 h 226"/>
                  <a:gd name="T64" fmla="*/ 149 w 203"/>
                  <a:gd name="T65" fmla="*/ 14 h 226"/>
                  <a:gd name="T66" fmla="*/ 166 w 203"/>
                  <a:gd name="T67" fmla="*/ 27 h 226"/>
                  <a:gd name="T68" fmla="*/ 179 w 203"/>
                  <a:gd name="T69" fmla="*/ 44 h 226"/>
                  <a:gd name="T70" fmla="*/ 191 w 203"/>
                  <a:gd name="T71" fmla="*/ 63 h 226"/>
                  <a:gd name="T72" fmla="*/ 199 w 203"/>
                  <a:gd name="T73" fmla="*/ 83 h 226"/>
                  <a:gd name="T74" fmla="*/ 203 w 203"/>
                  <a:gd name="T75" fmla="*/ 104 h 226"/>
                  <a:gd name="T76" fmla="*/ 203 w 203"/>
                  <a:gd name="T77" fmla="*/ 127 h 226"/>
                  <a:gd name="T78" fmla="*/ 198 w 203"/>
                  <a:gd name="T79" fmla="*/ 151 h 226"/>
                  <a:gd name="T80" fmla="*/ 189 w 203"/>
                  <a:gd name="T81" fmla="*/ 173 h 226"/>
                  <a:gd name="T82" fmla="*/ 174 w 203"/>
                  <a:gd name="T83" fmla="*/ 192 h 226"/>
                  <a:gd name="T84" fmla="*/ 157 w 203"/>
                  <a:gd name="T85" fmla="*/ 207 h 226"/>
                  <a:gd name="T86" fmla="*/ 136 w 203"/>
                  <a:gd name="T87" fmla="*/ 219 h 226"/>
                  <a:gd name="T88" fmla="*/ 113 w 203"/>
                  <a:gd name="T89" fmla="*/ 226 h 226"/>
                  <a:gd name="T90" fmla="*/ 87 w 203"/>
                  <a:gd name="T91" fmla="*/ 226 h 226"/>
                  <a:gd name="T92" fmla="*/ 63 w 203"/>
                  <a:gd name="T93" fmla="*/ 219 h 226"/>
                  <a:gd name="T94" fmla="*/ 42 w 203"/>
                  <a:gd name="T95" fmla="*/ 207 h 226"/>
                  <a:gd name="T96" fmla="*/ 25 w 203"/>
                  <a:gd name="T97" fmla="*/ 192 h 226"/>
                  <a:gd name="T98" fmla="*/ 12 w 203"/>
                  <a:gd name="T99" fmla="*/ 172 h 226"/>
                  <a:gd name="T100" fmla="*/ 3 w 203"/>
                  <a:gd name="T101" fmla="*/ 148 h 226"/>
                  <a:gd name="T102" fmla="*/ 0 w 203"/>
                  <a:gd name="T103" fmla="*/ 123 h 226"/>
                  <a:gd name="T104" fmla="*/ 4 w 203"/>
                  <a:gd name="T105" fmla="*/ 95 h 226"/>
                  <a:gd name="T106" fmla="*/ 15 w 203"/>
                  <a:gd name="T107" fmla="*/ 67 h 226"/>
                  <a:gd name="T108" fmla="*/ 30 w 203"/>
                  <a:gd name="T109" fmla="*/ 42 h 226"/>
                  <a:gd name="T110" fmla="*/ 41 w 203"/>
                  <a:gd name="T111" fmla="*/ 31 h 226"/>
                  <a:gd name="T112" fmla="*/ 54 w 203"/>
                  <a:gd name="T113" fmla="*/ 19 h 226"/>
                  <a:gd name="T114" fmla="*/ 68 w 203"/>
                  <a:gd name="T115" fmla="*/ 10 h 226"/>
                  <a:gd name="T116" fmla="*/ 84 w 203"/>
                  <a:gd name="T117" fmla="*/ 7 h 226"/>
                  <a:gd name="T118" fmla="*/ 85 w 203"/>
                  <a:gd name="T119" fmla="*/ 4 h 226"/>
                  <a:gd name="T120" fmla="*/ 89 w 203"/>
                  <a:gd name="T121" fmla="*/ 3 h 226"/>
                  <a:gd name="T122" fmla="*/ 110 w 203"/>
                  <a:gd name="T123" fmla="*/ 0 h 22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3" h="226">
                    <a:moveTo>
                      <a:pt x="114" y="19"/>
                    </a:moveTo>
                    <a:lnTo>
                      <a:pt x="93" y="20"/>
                    </a:lnTo>
                    <a:lnTo>
                      <a:pt x="91" y="20"/>
                    </a:lnTo>
                    <a:lnTo>
                      <a:pt x="88" y="19"/>
                    </a:lnTo>
                    <a:lnTo>
                      <a:pt x="81" y="21"/>
                    </a:lnTo>
                    <a:lnTo>
                      <a:pt x="75" y="24"/>
                    </a:lnTo>
                    <a:lnTo>
                      <a:pt x="68" y="27"/>
                    </a:lnTo>
                    <a:lnTo>
                      <a:pt x="53" y="41"/>
                    </a:lnTo>
                    <a:lnTo>
                      <a:pt x="39" y="58"/>
                    </a:lnTo>
                    <a:lnTo>
                      <a:pt x="28" y="78"/>
                    </a:lnTo>
                    <a:lnTo>
                      <a:pt x="20" y="100"/>
                    </a:lnTo>
                    <a:lnTo>
                      <a:pt x="17" y="123"/>
                    </a:lnTo>
                    <a:lnTo>
                      <a:pt x="20" y="147"/>
                    </a:lnTo>
                    <a:lnTo>
                      <a:pt x="29" y="169"/>
                    </a:lnTo>
                    <a:lnTo>
                      <a:pt x="43" y="188"/>
                    </a:lnTo>
                    <a:lnTo>
                      <a:pt x="63" y="201"/>
                    </a:lnTo>
                    <a:lnTo>
                      <a:pt x="85" y="209"/>
                    </a:lnTo>
                    <a:lnTo>
                      <a:pt x="110" y="209"/>
                    </a:lnTo>
                    <a:lnTo>
                      <a:pt x="132" y="202"/>
                    </a:lnTo>
                    <a:lnTo>
                      <a:pt x="152" y="190"/>
                    </a:lnTo>
                    <a:lnTo>
                      <a:pt x="166" y="175"/>
                    </a:lnTo>
                    <a:lnTo>
                      <a:pt x="178" y="155"/>
                    </a:lnTo>
                    <a:lnTo>
                      <a:pt x="185" y="133"/>
                    </a:lnTo>
                    <a:lnTo>
                      <a:pt x="186" y="109"/>
                    </a:lnTo>
                    <a:lnTo>
                      <a:pt x="182" y="91"/>
                    </a:lnTo>
                    <a:lnTo>
                      <a:pt x="176" y="71"/>
                    </a:lnTo>
                    <a:lnTo>
                      <a:pt x="164" y="51"/>
                    </a:lnTo>
                    <a:lnTo>
                      <a:pt x="149" y="36"/>
                    </a:lnTo>
                    <a:lnTo>
                      <a:pt x="134" y="24"/>
                    </a:lnTo>
                    <a:lnTo>
                      <a:pt x="114" y="19"/>
                    </a:lnTo>
                    <a:close/>
                    <a:moveTo>
                      <a:pt x="110" y="0"/>
                    </a:moveTo>
                    <a:lnTo>
                      <a:pt x="131" y="4"/>
                    </a:lnTo>
                    <a:lnTo>
                      <a:pt x="149" y="14"/>
                    </a:lnTo>
                    <a:lnTo>
                      <a:pt x="166" y="27"/>
                    </a:lnTo>
                    <a:lnTo>
                      <a:pt x="179" y="44"/>
                    </a:lnTo>
                    <a:lnTo>
                      <a:pt x="191" y="63"/>
                    </a:lnTo>
                    <a:lnTo>
                      <a:pt x="199" y="83"/>
                    </a:lnTo>
                    <a:lnTo>
                      <a:pt x="203" y="104"/>
                    </a:lnTo>
                    <a:lnTo>
                      <a:pt x="203" y="127"/>
                    </a:lnTo>
                    <a:lnTo>
                      <a:pt x="198" y="151"/>
                    </a:lnTo>
                    <a:lnTo>
                      <a:pt x="189" y="173"/>
                    </a:lnTo>
                    <a:lnTo>
                      <a:pt x="174" y="192"/>
                    </a:lnTo>
                    <a:lnTo>
                      <a:pt x="157" y="207"/>
                    </a:lnTo>
                    <a:lnTo>
                      <a:pt x="136" y="219"/>
                    </a:lnTo>
                    <a:lnTo>
                      <a:pt x="113" y="226"/>
                    </a:lnTo>
                    <a:lnTo>
                      <a:pt x="87" y="226"/>
                    </a:lnTo>
                    <a:lnTo>
                      <a:pt x="63" y="219"/>
                    </a:lnTo>
                    <a:lnTo>
                      <a:pt x="42" y="207"/>
                    </a:lnTo>
                    <a:lnTo>
                      <a:pt x="25" y="192"/>
                    </a:lnTo>
                    <a:lnTo>
                      <a:pt x="12" y="172"/>
                    </a:lnTo>
                    <a:lnTo>
                      <a:pt x="3" y="148"/>
                    </a:lnTo>
                    <a:lnTo>
                      <a:pt x="0" y="123"/>
                    </a:lnTo>
                    <a:lnTo>
                      <a:pt x="4" y="95"/>
                    </a:lnTo>
                    <a:lnTo>
                      <a:pt x="15" y="67"/>
                    </a:lnTo>
                    <a:lnTo>
                      <a:pt x="30" y="42"/>
                    </a:lnTo>
                    <a:lnTo>
                      <a:pt x="41" y="31"/>
                    </a:lnTo>
                    <a:lnTo>
                      <a:pt x="54" y="19"/>
                    </a:lnTo>
                    <a:lnTo>
                      <a:pt x="68" y="10"/>
                    </a:lnTo>
                    <a:lnTo>
                      <a:pt x="84" y="7"/>
                    </a:lnTo>
                    <a:lnTo>
                      <a:pt x="85" y="4"/>
                    </a:lnTo>
                    <a:lnTo>
                      <a:pt x="89" y="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2" name="Freeform 64"/>
              <p:cNvSpPr>
                <a:spLocks noEditPoints="1"/>
              </p:cNvSpPr>
              <p:nvPr/>
            </p:nvSpPr>
            <p:spPr>
              <a:xfrm>
                <a:off x="3794126" y="6221413"/>
                <a:ext cx="461963" cy="455613"/>
              </a:xfrm>
              <a:custGeom>
                <a:avLst/>
                <a:gdLst>
                  <a:gd name="T0" fmla="*/ 136 w 291"/>
                  <a:gd name="T1" fmla="*/ 24 h 287"/>
                  <a:gd name="T2" fmla="*/ 91 w 291"/>
                  <a:gd name="T3" fmla="*/ 40 h 287"/>
                  <a:gd name="T4" fmla="*/ 53 w 291"/>
                  <a:gd name="T5" fmla="*/ 67 h 287"/>
                  <a:gd name="T6" fmla="*/ 28 w 291"/>
                  <a:gd name="T7" fmla="*/ 110 h 287"/>
                  <a:gd name="T8" fmla="*/ 20 w 291"/>
                  <a:gd name="T9" fmla="*/ 155 h 287"/>
                  <a:gd name="T10" fmla="*/ 25 w 291"/>
                  <a:gd name="T11" fmla="*/ 199 h 287"/>
                  <a:gd name="T12" fmla="*/ 45 w 291"/>
                  <a:gd name="T13" fmla="*/ 233 h 287"/>
                  <a:gd name="T14" fmla="*/ 76 w 291"/>
                  <a:gd name="T15" fmla="*/ 254 h 287"/>
                  <a:gd name="T16" fmla="*/ 113 w 291"/>
                  <a:gd name="T17" fmla="*/ 266 h 287"/>
                  <a:gd name="T18" fmla="*/ 163 w 291"/>
                  <a:gd name="T19" fmla="*/ 266 h 287"/>
                  <a:gd name="T20" fmla="*/ 208 w 291"/>
                  <a:gd name="T21" fmla="*/ 252 h 287"/>
                  <a:gd name="T22" fmla="*/ 245 w 291"/>
                  <a:gd name="T23" fmla="*/ 220 h 287"/>
                  <a:gd name="T24" fmla="*/ 267 w 291"/>
                  <a:gd name="T25" fmla="*/ 176 h 287"/>
                  <a:gd name="T26" fmla="*/ 271 w 291"/>
                  <a:gd name="T27" fmla="*/ 138 h 287"/>
                  <a:gd name="T28" fmla="*/ 267 w 291"/>
                  <a:gd name="T29" fmla="*/ 96 h 287"/>
                  <a:gd name="T30" fmla="*/ 253 w 291"/>
                  <a:gd name="T31" fmla="*/ 58 h 287"/>
                  <a:gd name="T32" fmla="*/ 228 w 291"/>
                  <a:gd name="T33" fmla="*/ 29 h 287"/>
                  <a:gd name="T34" fmla="*/ 193 w 291"/>
                  <a:gd name="T35" fmla="*/ 19 h 287"/>
                  <a:gd name="T36" fmla="*/ 166 w 291"/>
                  <a:gd name="T37" fmla="*/ 21 h 287"/>
                  <a:gd name="T38" fmla="*/ 160 w 291"/>
                  <a:gd name="T39" fmla="*/ 17 h 287"/>
                  <a:gd name="T40" fmla="*/ 212 w 291"/>
                  <a:gd name="T41" fmla="*/ 3 h 287"/>
                  <a:gd name="T42" fmla="*/ 248 w 291"/>
                  <a:gd name="T43" fmla="*/ 24 h 287"/>
                  <a:gd name="T44" fmla="*/ 274 w 291"/>
                  <a:gd name="T45" fmla="*/ 59 h 287"/>
                  <a:gd name="T46" fmla="*/ 288 w 291"/>
                  <a:gd name="T47" fmla="*/ 101 h 287"/>
                  <a:gd name="T48" fmla="*/ 291 w 291"/>
                  <a:gd name="T49" fmla="*/ 151 h 287"/>
                  <a:gd name="T50" fmla="*/ 278 w 291"/>
                  <a:gd name="T51" fmla="*/ 202 h 287"/>
                  <a:gd name="T52" fmla="*/ 249 w 291"/>
                  <a:gd name="T53" fmla="*/ 245 h 287"/>
                  <a:gd name="T54" fmla="*/ 204 w 291"/>
                  <a:gd name="T55" fmla="*/ 274 h 287"/>
                  <a:gd name="T56" fmla="*/ 147 w 291"/>
                  <a:gd name="T57" fmla="*/ 287 h 287"/>
                  <a:gd name="T58" fmla="*/ 88 w 291"/>
                  <a:gd name="T59" fmla="*/ 279 h 287"/>
                  <a:gd name="T60" fmla="*/ 37 w 291"/>
                  <a:gd name="T61" fmla="*/ 252 h 287"/>
                  <a:gd name="T62" fmla="*/ 11 w 291"/>
                  <a:gd name="T63" fmla="*/ 214 h 287"/>
                  <a:gd name="T64" fmla="*/ 0 w 291"/>
                  <a:gd name="T65" fmla="*/ 165 h 287"/>
                  <a:gd name="T66" fmla="*/ 7 w 291"/>
                  <a:gd name="T67" fmla="*/ 116 h 287"/>
                  <a:gd name="T68" fmla="*/ 24 w 291"/>
                  <a:gd name="T69" fmla="*/ 72 h 287"/>
                  <a:gd name="T70" fmla="*/ 62 w 291"/>
                  <a:gd name="T71" fmla="*/ 33 h 287"/>
                  <a:gd name="T72" fmla="*/ 113 w 291"/>
                  <a:gd name="T73" fmla="*/ 10 h 287"/>
                  <a:gd name="T74" fmla="*/ 166 w 291"/>
                  <a:gd name="T75" fmla="*/ 3 h 28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1" h="287">
                    <a:moveTo>
                      <a:pt x="160" y="17"/>
                    </a:moveTo>
                    <a:lnTo>
                      <a:pt x="136" y="24"/>
                    </a:lnTo>
                    <a:lnTo>
                      <a:pt x="113" y="31"/>
                    </a:lnTo>
                    <a:lnTo>
                      <a:pt x="91" y="40"/>
                    </a:lnTo>
                    <a:lnTo>
                      <a:pt x="70" y="51"/>
                    </a:lnTo>
                    <a:lnTo>
                      <a:pt x="53" y="67"/>
                    </a:lnTo>
                    <a:lnTo>
                      <a:pt x="38" y="87"/>
                    </a:lnTo>
                    <a:lnTo>
                      <a:pt x="28" y="110"/>
                    </a:lnTo>
                    <a:lnTo>
                      <a:pt x="23" y="131"/>
                    </a:lnTo>
                    <a:lnTo>
                      <a:pt x="20" y="155"/>
                    </a:lnTo>
                    <a:lnTo>
                      <a:pt x="21" y="177"/>
                    </a:lnTo>
                    <a:lnTo>
                      <a:pt x="25" y="199"/>
                    </a:lnTo>
                    <a:lnTo>
                      <a:pt x="33" y="219"/>
                    </a:lnTo>
                    <a:lnTo>
                      <a:pt x="45" y="233"/>
                    </a:lnTo>
                    <a:lnTo>
                      <a:pt x="59" y="245"/>
                    </a:lnTo>
                    <a:lnTo>
                      <a:pt x="76" y="254"/>
                    </a:lnTo>
                    <a:lnTo>
                      <a:pt x="94" y="261"/>
                    </a:lnTo>
                    <a:lnTo>
                      <a:pt x="113" y="266"/>
                    </a:lnTo>
                    <a:lnTo>
                      <a:pt x="138" y="267"/>
                    </a:lnTo>
                    <a:lnTo>
                      <a:pt x="163" y="266"/>
                    </a:lnTo>
                    <a:lnTo>
                      <a:pt x="186" y="261"/>
                    </a:lnTo>
                    <a:lnTo>
                      <a:pt x="208" y="252"/>
                    </a:lnTo>
                    <a:lnTo>
                      <a:pt x="229" y="237"/>
                    </a:lnTo>
                    <a:lnTo>
                      <a:pt x="245" y="220"/>
                    </a:lnTo>
                    <a:lnTo>
                      <a:pt x="258" y="199"/>
                    </a:lnTo>
                    <a:lnTo>
                      <a:pt x="267" y="176"/>
                    </a:lnTo>
                    <a:lnTo>
                      <a:pt x="270" y="158"/>
                    </a:lnTo>
                    <a:lnTo>
                      <a:pt x="271" y="138"/>
                    </a:lnTo>
                    <a:lnTo>
                      <a:pt x="270" y="117"/>
                    </a:lnTo>
                    <a:lnTo>
                      <a:pt x="267" y="96"/>
                    </a:lnTo>
                    <a:lnTo>
                      <a:pt x="261" y="76"/>
                    </a:lnTo>
                    <a:lnTo>
                      <a:pt x="253" y="58"/>
                    </a:lnTo>
                    <a:lnTo>
                      <a:pt x="241" y="42"/>
                    </a:lnTo>
                    <a:lnTo>
                      <a:pt x="228" y="29"/>
                    </a:lnTo>
                    <a:lnTo>
                      <a:pt x="211" y="21"/>
                    </a:lnTo>
                    <a:lnTo>
                      <a:pt x="193" y="19"/>
                    </a:lnTo>
                    <a:lnTo>
                      <a:pt x="170" y="21"/>
                    </a:lnTo>
                    <a:lnTo>
                      <a:pt x="166" y="21"/>
                    </a:lnTo>
                    <a:lnTo>
                      <a:pt x="163" y="20"/>
                    </a:lnTo>
                    <a:lnTo>
                      <a:pt x="160" y="17"/>
                    </a:lnTo>
                    <a:close/>
                    <a:moveTo>
                      <a:pt x="190" y="0"/>
                    </a:moveTo>
                    <a:lnTo>
                      <a:pt x="212" y="3"/>
                    </a:lnTo>
                    <a:lnTo>
                      <a:pt x="231" y="12"/>
                    </a:lnTo>
                    <a:lnTo>
                      <a:pt x="248" y="24"/>
                    </a:lnTo>
                    <a:lnTo>
                      <a:pt x="262" y="41"/>
                    </a:lnTo>
                    <a:lnTo>
                      <a:pt x="274" y="59"/>
                    </a:lnTo>
                    <a:lnTo>
                      <a:pt x="283" y="80"/>
                    </a:lnTo>
                    <a:lnTo>
                      <a:pt x="288" y="101"/>
                    </a:lnTo>
                    <a:lnTo>
                      <a:pt x="291" y="123"/>
                    </a:lnTo>
                    <a:lnTo>
                      <a:pt x="291" y="151"/>
                    </a:lnTo>
                    <a:lnTo>
                      <a:pt x="286" y="177"/>
                    </a:lnTo>
                    <a:lnTo>
                      <a:pt x="278" y="202"/>
                    </a:lnTo>
                    <a:lnTo>
                      <a:pt x="266" y="226"/>
                    </a:lnTo>
                    <a:lnTo>
                      <a:pt x="249" y="245"/>
                    </a:lnTo>
                    <a:lnTo>
                      <a:pt x="229" y="262"/>
                    </a:lnTo>
                    <a:lnTo>
                      <a:pt x="204" y="274"/>
                    </a:lnTo>
                    <a:lnTo>
                      <a:pt x="177" y="283"/>
                    </a:lnTo>
                    <a:lnTo>
                      <a:pt x="147" y="287"/>
                    </a:lnTo>
                    <a:lnTo>
                      <a:pt x="118" y="286"/>
                    </a:lnTo>
                    <a:lnTo>
                      <a:pt x="88" y="279"/>
                    </a:lnTo>
                    <a:lnTo>
                      <a:pt x="62" y="269"/>
                    </a:lnTo>
                    <a:lnTo>
                      <a:pt x="37" y="252"/>
                    </a:lnTo>
                    <a:lnTo>
                      <a:pt x="21" y="235"/>
                    </a:lnTo>
                    <a:lnTo>
                      <a:pt x="11" y="214"/>
                    </a:lnTo>
                    <a:lnTo>
                      <a:pt x="4" y="190"/>
                    </a:lnTo>
                    <a:lnTo>
                      <a:pt x="0" y="165"/>
                    </a:lnTo>
                    <a:lnTo>
                      <a:pt x="2" y="140"/>
                    </a:lnTo>
                    <a:lnTo>
                      <a:pt x="7" y="116"/>
                    </a:lnTo>
                    <a:lnTo>
                      <a:pt x="13" y="92"/>
                    </a:lnTo>
                    <a:lnTo>
                      <a:pt x="24" y="72"/>
                    </a:lnTo>
                    <a:lnTo>
                      <a:pt x="41" y="51"/>
                    </a:lnTo>
                    <a:lnTo>
                      <a:pt x="62" y="33"/>
                    </a:lnTo>
                    <a:lnTo>
                      <a:pt x="87" y="20"/>
                    </a:lnTo>
                    <a:lnTo>
                      <a:pt x="113" y="10"/>
                    </a:lnTo>
                    <a:lnTo>
                      <a:pt x="140" y="4"/>
                    </a:lnTo>
                    <a:lnTo>
                      <a:pt x="166" y="3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3" name="Freeform 65"/>
              <p:cNvSpPr>
                <a:spLocks noEditPoints="1"/>
              </p:cNvSpPr>
              <p:nvPr/>
            </p:nvSpPr>
            <p:spPr>
              <a:xfrm>
                <a:off x="3987801" y="6416675"/>
                <a:ext cx="82550" cy="85725"/>
              </a:xfrm>
              <a:custGeom>
                <a:avLst/>
                <a:gdLst>
                  <a:gd name="T0" fmla="*/ 22 w 52"/>
                  <a:gd name="T1" fmla="*/ 16 h 54"/>
                  <a:gd name="T2" fmla="*/ 18 w 52"/>
                  <a:gd name="T3" fmla="*/ 17 h 54"/>
                  <a:gd name="T4" fmla="*/ 16 w 52"/>
                  <a:gd name="T5" fmla="*/ 21 h 54"/>
                  <a:gd name="T6" fmla="*/ 14 w 52"/>
                  <a:gd name="T7" fmla="*/ 25 h 54"/>
                  <a:gd name="T8" fmla="*/ 14 w 52"/>
                  <a:gd name="T9" fmla="*/ 29 h 54"/>
                  <a:gd name="T10" fmla="*/ 16 w 52"/>
                  <a:gd name="T11" fmla="*/ 35 h 54"/>
                  <a:gd name="T12" fmla="*/ 18 w 52"/>
                  <a:gd name="T13" fmla="*/ 37 h 54"/>
                  <a:gd name="T14" fmla="*/ 21 w 52"/>
                  <a:gd name="T15" fmla="*/ 38 h 54"/>
                  <a:gd name="T16" fmla="*/ 24 w 52"/>
                  <a:gd name="T17" fmla="*/ 40 h 54"/>
                  <a:gd name="T18" fmla="*/ 27 w 52"/>
                  <a:gd name="T19" fmla="*/ 38 h 54"/>
                  <a:gd name="T20" fmla="*/ 30 w 52"/>
                  <a:gd name="T21" fmla="*/ 38 h 54"/>
                  <a:gd name="T22" fmla="*/ 33 w 52"/>
                  <a:gd name="T23" fmla="*/ 36 h 54"/>
                  <a:gd name="T24" fmla="*/ 35 w 52"/>
                  <a:gd name="T25" fmla="*/ 33 h 54"/>
                  <a:gd name="T26" fmla="*/ 37 w 52"/>
                  <a:gd name="T27" fmla="*/ 29 h 54"/>
                  <a:gd name="T28" fmla="*/ 37 w 52"/>
                  <a:gd name="T29" fmla="*/ 25 h 54"/>
                  <a:gd name="T30" fmla="*/ 35 w 52"/>
                  <a:gd name="T31" fmla="*/ 21 h 54"/>
                  <a:gd name="T32" fmla="*/ 33 w 52"/>
                  <a:gd name="T33" fmla="*/ 19 h 54"/>
                  <a:gd name="T34" fmla="*/ 29 w 52"/>
                  <a:gd name="T35" fmla="*/ 17 h 54"/>
                  <a:gd name="T36" fmla="*/ 26 w 52"/>
                  <a:gd name="T37" fmla="*/ 16 h 54"/>
                  <a:gd name="T38" fmla="*/ 22 w 52"/>
                  <a:gd name="T39" fmla="*/ 16 h 54"/>
                  <a:gd name="T40" fmla="*/ 22 w 52"/>
                  <a:gd name="T41" fmla="*/ 0 h 54"/>
                  <a:gd name="T42" fmla="*/ 31 w 52"/>
                  <a:gd name="T43" fmla="*/ 2 h 54"/>
                  <a:gd name="T44" fmla="*/ 39 w 52"/>
                  <a:gd name="T45" fmla="*/ 4 h 54"/>
                  <a:gd name="T46" fmla="*/ 44 w 52"/>
                  <a:gd name="T47" fmla="*/ 8 h 54"/>
                  <a:gd name="T48" fmla="*/ 51 w 52"/>
                  <a:gd name="T49" fmla="*/ 19 h 54"/>
                  <a:gd name="T50" fmla="*/ 52 w 52"/>
                  <a:gd name="T51" fmla="*/ 29 h 54"/>
                  <a:gd name="T52" fmla="*/ 50 w 52"/>
                  <a:gd name="T53" fmla="*/ 40 h 54"/>
                  <a:gd name="T54" fmla="*/ 41 w 52"/>
                  <a:gd name="T55" fmla="*/ 49 h 54"/>
                  <a:gd name="T56" fmla="*/ 30 w 52"/>
                  <a:gd name="T57" fmla="*/ 54 h 54"/>
                  <a:gd name="T58" fmla="*/ 18 w 52"/>
                  <a:gd name="T59" fmla="*/ 54 h 54"/>
                  <a:gd name="T60" fmla="*/ 9 w 52"/>
                  <a:gd name="T61" fmla="*/ 49 h 54"/>
                  <a:gd name="T62" fmla="*/ 3 w 52"/>
                  <a:gd name="T63" fmla="*/ 40 h 54"/>
                  <a:gd name="T64" fmla="*/ 0 w 52"/>
                  <a:gd name="T65" fmla="*/ 31 h 54"/>
                  <a:gd name="T66" fmla="*/ 1 w 52"/>
                  <a:gd name="T67" fmla="*/ 21 h 54"/>
                  <a:gd name="T68" fmla="*/ 6 w 52"/>
                  <a:gd name="T69" fmla="*/ 14 h 54"/>
                  <a:gd name="T70" fmla="*/ 6 w 52"/>
                  <a:gd name="T71" fmla="*/ 12 h 54"/>
                  <a:gd name="T72" fmla="*/ 9 w 52"/>
                  <a:gd name="T73" fmla="*/ 6 h 54"/>
                  <a:gd name="T74" fmla="*/ 14 w 52"/>
                  <a:gd name="T75" fmla="*/ 2 h 54"/>
                  <a:gd name="T76" fmla="*/ 22 w 52"/>
                  <a:gd name="T77" fmla="*/ 0 h 5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54">
                    <a:moveTo>
                      <a:pt x="22" y="16"/>
                    </a:moveTo>
                    <a:lnTo>
                      <a:pt x="18" y="17"/>
                    </a:lnTo>
                    <a:lnTo>
                      <a:pt x="16" y="21"/>
                    </a:lnTo>
                    <a:lnTo>
                      <a:pt x="14" y="25"/>
                    </a:lnTo>
                    <a:lnTo>
                      <a:pt x="14" y="29"/>
                    </a:lnTo>
                    <a:lnTo>
                      <a:pt x="16" y="35"/>
                    </a:lnTo>
                    <a:lnTo>
                      <a:pt x="18" y="37"/>
                    </a:lnTo>
                    <a:lnTo>
                      <a:pt x="21" y="38"/>
                    </a:lnTo>
                    <a:lnTo>
                      <a:pt x="24" y="40"/>
                    </a:lnTo>
                    <a:lnTo>
                      <a:pt x="27" y="38"/>
                    </a:lnTo>
                    <a:lnTo>
                      <a:pt x="30" y="38"/>
                    </a:lnTo>
                    <a:lnTo>
                      <a:pt x="33" y="36"/>
                    </a:lnTo>
                    <a:lnTo>
                      <a:pt x="35" y="33"/>
                    </a:lnTo>
                    <a:lnTo>
                      <a:pt x="37" y="29"/>
                    </a:lnTo>
                    <a:lnTo>
                      <a:pt x="37" y="25"/>
                    </a:lnTo>
                    <a:lnTo>
                      <a:pt x="35" y="21"/>
                    </a:lnTo>
                    <a:lnTo>
                      <a:pt x="33" y="19"/>
                    </a:lnTo>
                    <a:lnTo>
                      <a:pt x="29" y="17"/>
                    </a:lnTo>
                    <a:lnTo>
                      <a:pt x="26" y="16"/>
                    </a:lnTo>
                    <a:lnTo>
                      <a:pt x="22" y="16"/>
                    </a:lnTo>
                    <a:close/>
                    <a:moveTo>
                      <a:pt x="22" y="0"/>
                    </a:moveTo>
                    <a:lnTo>
                      <a:pt x="31" y="2"/>
                    </a:lnTo>
                    <a:lnTo>
                      <a:pt x="39" y="4"/>
                    </a:lnTo>
                    <a:lnTo>
                      <a:pt x="44" y="8"/>
                    </a:lnTo>
                    <a:lnTo>
                      <a:pt x="51" y="19"/>
                    </a:lnTo>
                    <a:lnTo>
                      <a:pt x="52" y="29"/>
                    </a:lnTo>
                    <a:lnTo>
                      <a:pt x="50" y="40"/>
                    </a:lnTo>
                    <a:lnTo>
                      <a:pt x="41" y="49"/>
                    </a:lnTo>
                    <a:lnTo>
                      <a:pt x="30" y="54"/>
                    </a:lnTo>
                    <a:lnTo>
                      <a:pt x="18" y="54"/>
                    </a:lnTo>
                    <a:lnTo>
                      <a:pt x="9" y="49"/>
                    </a:lnTo>
                    <a:lnTo>
                      <a:pt x="3" y="40"/>
                    </a:lnTo>
                    <a:lnTo>
                      <a:pt x="0" y="31"/>
                    </a:lnTo>
                    <a:lnTo>
                      <a:pt x="1" y="21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9" y="6"/>
                    </a:lnTo>
                    <a:lnTo>
                      <a:pt x="14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4" name="Freeform 66"/>
              <p:cNvSpPr>
                <a:spLocks noEditPoints="1"/>
              </p:cNvSpPr>
              <p:nvPr/>
            </p:nvSpPr>
            <p:spPr>
              <a:xfrm>
                <a:off x="3949701" y="6372225"/>
                <a:ext cx="174625" cy="192088"/>
              </a:xfrm>
              <a:custGeom>
                <a:avLst/>
                <a:gdLst>
                  <a:gd name="T0" fmla="*/ 44 w 110"/>
                  <a:gd name="T1" fmla="*/ 14 h 121"/>
                  <a:gd name="T2" fmla="*/ 34 w 110"/>
                  <a:gd name="T3" fmla="*/ 22 h 121"/>
                  <a:gd name="T4" fmla="*/ 27 w 110"/>
                  <a:gd name="T5" fmla="*/ 34 h 121"/>
                  <a:gd name="T6" fmla="*/ 20 w 110"/>
                  <a:gd name="T7" fmla="*/ 48 h 121"/>
                  <a:gd name="T8" fmla="*/ 17 w 110"/>
                  <a:gd name="T9" fmla="*/ 61 h 121"/>
                  <a:gd name="T10" fmla="*/ 17 w 110"/>
                  <a:gd name="T11" fmla="*/ 76 h 121"/>
                  <a:gd name="T12" fmla="*/ 21 w 110"/>
                  <a:gd name="T13" fmla="*/ 89 h 121"/>
                  <a:gd name="T14" fmla="*/ 28 w 110"/>
                  <a:gd name="T15" fmla="*/ 98 h 121"/>
                  <a:gd name="T16" fmla="*/ 38 w 110"/>
                  <a:gd name="T17" fmla="*/ 104 h 121"/>
                  <a:gd name="T18" fmla="*/ 53 w 110"/>
                  <a:gd name="T19" fmla="*/ 106 h 121"/>
                  <a:gd name="T20" fmla="*/ 70 w 110"/>
                  <a:gd name="T21" fmla="*/ 102 h 121"/>
                  <a:gd name="T22" fmla="*/ 82 w 110"/>
                  <a:gd name="T23" fmla="*/ 93 h 121"/>
                  <a:gd name="T24" fmla="*/ 88 w 110"/>
                  <a:gd name="T25" fmla="*/ 81 h 121"/>
                  <a:gd name="T26" fmla="*/ 92 w 110"/>
                  <a:gd name="T27" fmla="*/ 68 h 121"/>
                  <a:gd name="T28" fmla="*/ 91 w 110"/>
                  <a:gd name="T29" fmla="*/ 53 h 121"/>
                  <a:gd name="T30" fmla="*/ 85 w 110"/>
                  <a:gd name="T31" fmla="*/ 40 h 121"/>
                  <a:gd name="T32" fmla="*/ 78 w 110"/>
                  <a:gd name="T33" fmla="*/ 28 h 121"/>
                  <a:gd name="T34" fmla="*/ 65 w 110"/>
                  <a:gd name="T35" fmla="*/ 21 h 121"/>
                  <a:gd name="T36" fmla="*/ 49 w 110"/>
                  <a:gd name="T37" fmla="*/ 15 h 121"/>
                  <a:gd name="T38" fmla="*/ 46 w 110"/>
                  <a:gd name="T39" fmla="*/ 15 h 121"/>
                  <a:gd name="T40" fmla="*/ 44 w 110"/>
                  <a:gd name="T41" fmla="*/ 14 h 121"/>
                  <a:gd name="T42" fmla="*/ 49 w 110"/>
                  <a:gd name="T43" fmla="*/ 0 h 121"/>
                  <a:gd name="T44" fmla="*/ 67 w 110"/>
                  <a:gd name="T45" fmla="*/ 4 h 121"/>
                  <a:gd name="T46" fmla="*/ 84 w 110"/>
                  <a:gd name="T47" fmla="*/ 11 h 121"/>
                  <a:gd name="T48" fmla="*/ 97 w 110"/>
                  <a:gd name="T49" fmla="*/ 25 h 121"/>
                  <a:gd name="T50" fmla="*/ 106 w 110"/>
                  <a:gd name="T51" fmla="*/ 40 h 121"/>
                  <a:gd name="T52" fmla="*/ 110 w 110"/>
                  <a:gd name="T53" fmla="*/ 59 h 121"/>
                  <a:gd name="T54" fmla="*/ 108 w 110"/>
                  <a:gd name="T55" fmla="*/ 77 h 121"/>
                  <a:gd name="T56" fmla="*/ 100 w 110"/>
                  <a:gd name="T57" fmla="*/ 94 h 121"/>
                  <a:gd name="T58" fmla="*/ 88 w 110"/>
                  <a:gd name="T59" fmla="*/ 107 h 121"/>
                  <a:gd name="T60" fmla="*/ 74 w 110"/>
                  <a:gd name="T61" fmla="*/ 117 h 121"/>
                  <a:gd name="T62" fmla="*/ 55 w 110"/>
                  <a:gd name="T63" fmla="*/ 121 h 121"/>
                  <a:gd name="T64" fmla="*/ 37 w 110"/>
                  <a:gd name="T65" fmla="*/ 120 h 121"/>
                  <a:gd name="T66" fmla="*/ 23 w 110"/>
                  <a:gd name="T67" fmla="*/ 114 h 121"/>
                  <a:gd name="T68" fmla="*/ 10 w 110"/>
                  <a:gd name="T69" fmla="*/ 103 h 121"/>
                  <a:gd name="T70" fmla="*/ 3 w 110"/>
                  <a:gd name="T71" fmla="*/ 87 h 121"/>
                  <a:gd name="T72" fmla="*/ 0 w 110"/>
                  <a:gd name="T73" fmla="*/ 69 h 121"/>
                  <a:gd name="T74" fmla="*/ 2 w 110"/>
                  <a:gd name="T75" fmla="*/ 56 h 121"/>
                  <a:gd name="T76" fmla="*/ 6 w 110"/>
                  <a:gd name="T77" fmla="*/ 42 h 121"/>
                  <a:gd name="T78" fmla="*/ 11 w 110"/>
                  <a:gd name="T79" fmla="*/ 28 h 121"/>
                  <a:gd name="T80" fmla="*/ 19 w 110"/>
                  <a:gd name="T81" fmla="*/ 17 h 121"/>
                  <a:gd name="T82" fmla="*/ 29 w 110"/>
                  <a:gd name="T83" fmla="*/ 8 h 121"/>
                  <a:gd name="T84" fmla="*/ 42 w 110"/>
                  <a:gd name="T85" fmla="*/ 4 h 121"/>
                  <a:gd name="T86" fmla="*/ 44 w 110"/>
                  <a:gd name="T87" fmla="*/ 1 h 121"/>
                  <a:gd name="T88" fmla="*/ 46 w 110"/>
                  <a:gd name="T89" fmla="*/ 0 h 121"/>
                  <a:gd name="T90" fmla="*/ 49 w 110"/>
                  <a:gd name="T91" fmla="*/ 0 h 12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0" h="121">
                    <a:moveTo>
                      <a:pt x="44" y="14"/>
                    </a:moveTo>
                    <a:lnTo>
                      <a:pt x="34" y="22"/>
                    </a:lnTo>
                    <a:lnTo>
                      <a:pt x="27" y="34"/>
                    </a:lnTo>
                    <a:lnTo>
                      <a:pt x="20" y="48"/>
                    </a:lnTo>
                    <a:lnTo>
                      <a:pt x="17" y="61"/>
                    </a:lnTo>
                    <a:lnTo>
                      <a:pt x="17" y="76"/>
                    </a:lnTo>
                    <a:lnTo>
                      <a:pt x="21" y="89"/>
                    </a:lnTo>
                    <a:lnTo>
                      <a:pt x="28" y="98"/>
                    </a:lnTo>
                    <a:lnTo>
                      <a:pt x="38" y="104"/>
                    </a:lnTo>
                    <a:lnTo>
                      <a:pt x="53" y="106"/>
                    </a:lnTo>
                    <a:lnTo>
                      <a:pt x="70" y="102"/>
                    </a:lnTo>
                    <a:lnTo>
                      <a:pt x="82" y="93"/>
                    </a:lnTo>
                    <a:lnTo>
                      <a:pt x="88" y="81"/>
                    </a:lnTo>
                    <a:lnTo>
                      <a:pt x="92" y="68"/>
                    </a:lnTo>
                    <a:lnTo>
                      <a:pt x="91" y="53"/>
                    </a:lnTo>
                    <a:lnTo>
                      <a:pt x="85" y="40"/>
                    </a:lnTo>
                    <a:lnTo>
                      <a:pt x="78" y="28"/>
                    </a:lnTo>
                    <a:lnTo>
                      <a:pt x="65" y="21"/>
                    </a:lnTo>
                    <a:lnTo>
                      <a:pt x="49" y="15"/>
                    </a:lnTo>
                    <a:lnTo>
                      <a:pt x="46" y="15"/>
                    </a:lnTo>
                    <a:lnTo>
                      <a:pt x="44" y="14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4" y="11"/>
                    </a:lnTo>
                    <a:lnTo>
                      <a:pt x="97" y="25"/>
                    </a:lnTo>
                    <a:lnTo>
                      <a:pt x="106" y="40"/>
                    </a:lnTo>
                    <a:lnTo>
                      <a:pt x="110" y="59"/>
                    </a:lnTo>
                    <a:lnTo>
                      <a:pt x="108" y="77"/>
                    </a:lnTo>
                    <a:lnTo>
                      <a:pt x="100" y="94"/>
                    </a:lnTo>
                    <a:lnTo>
                      <a:pt x="88" y="107"/>
                    </a:lnTo>
                    <a:lnTo>
                      <a:pt x="74" y="117"/>
                    </a:lnTo>
                    <a:lnTo>
                      <a:pt x="55" y="121"/>
                    </a:lnTo>
                    <a:lnTo>
                      <a:pt x="37" y="120"/>
                    </a:lnTo>
                    <a:lnTo>
                      <a:pt x="23" y="114"/>
                    </a:lnTo>
                    <a:lnTo>
                      <a:pt x="10" y="103"/>
                    </a:lnTo>
                    <a:lnTo>
                      <a:pt x="3" y="87"/>
                    </a:lnTo>
                    <a:lnTo>
                      <a:pt x="0" y="69"/>
                    </a:lnTo>
                    <a:lnTo>
                      <a:pt x="2" y="56"/>
                    </a:lnTo>
                    <a:lnTo>
                      <a:pt x="6" y="42"/>
                    </a:lnTo>
                    <a:lnTo>
                      <a:pt x="11" y="28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42" y="4"/>
                    </a:lnTo>
                    <a:lnTo>
                      <a:pt x="44" y="1"/>
                    </a:lnTo>
                    <a:lnTo>
                      <a:pt x="46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Freeform 67"/>
              <p:cNvSpPr>
                <a:spLocks noEditPoints="1"/>
              </p:cNvSpPr>
              <p:nvPr/>
            </p:nvSpPr>
            <p:spPr>
              <a:xfrm>
                <a:off x="4016376" y="6099175"/>
                <a:ext cx="93663" cy="92075"/>
              </a:xfrm>
              <a:custGeom>
                <a:avLst/>
                <a:gdLst>
                  <a:gd name="T0" fmla="*/ 25 w 59"/>
                  <a:gd name="T1" fmla="*/ 11 h 58"/>
                  <a:gd name="T2" fmla="*/ 24 w 59"/>
                  <a:gd name="T3" fmla="*/ 13 h 58"/>
                  <a:gd name="T4" fmla="*/ 21 w 59"/>
                  <a:gd name="T5" fmla="*/ 16 h 58"/>
                  <a:gd name="T6" fmla="*/ 19 w 59"/>
                  <a:gd name="T7" fmla="*/ 19 h 58"/>
                  <a:gd name="T8" fmla="*/ 17 w 59"/>
                  <a:gd name="T9" fmla="*/ 22 h 58"/>
                  <a:gd name="T10" fmla="*/ 16 w 59"/>
                  <a:gd name="T11" fmla="*/ 25 h 58"/>
                  <a:gd name="T12" fmla="*/ 16 w 59"/>
                  <a:gd name="T13" fmla="*/ 29 h 58"/>
                  <a:gd name="T14" fmla="*/ 17 w 59"/>
                  <a:gd name="T15" fmla="*/ 33 h 58"/>
                  <a:gd name="T16" fmla="*/ 19 w 59"/>
                  <a:gd name="T17" fmla="*/ 37 h 58"/>
                  <a:gd name="T18" fmla="*/ 21 w 59"/>
                  <a:gd name="T19" fmla="*/ 39 h 58"/>
                  <a:gd name="T20" fmla="*/ 25 w 59"/>
                  <a:gd name="T21" fmla="*/ 42 h 58"/>
                  <a:gd name="T22" fmla="*/ 29 w 59"/>
                  <a:gd name="T23" fmla="*/ 42 h 58"/>
                  <a:gd name="T24" fmla="*/ 33 w 59"/>
                  <a:gd name="T25" fmla="*/ 41 h 58"/>
                  <a:gd name="T26" fmla="*/ 37 w 59"/>
                  <a:gd name="T27" fmla="*/ 39 h 58"/>
                  <a:gd name="T28" fmla="*/ 40 w 59"/>
                  <a:gd name="T29" fmla="*/ 37 h 58"/>
                  <a:gd name="T30" fmla="*/ 42 w 59"/>
                  <a:gd name="T31" fmla="*/ 34 h 58"/>
                  <a:gd name="T32" fmla="*/ 43 w 59"/>
                  <a:gd name="T33" fmla="*/ 30 h 58"/>
                  <a:gd name="T34" fmla="*/ 43 w 59"/>
                  <a:gd name="T35" fmla="*/ 26 h 58"/>
                  <a:gd name="T36" fmla="*/ 42 w 59"/>
                  <a:gd name="T37" fmla="*/ 22 h 58"/>
                  <a:gd name="T38" fmla="*/ 40 w 59"/>
                  <a:gd name="T39" fmla="*/ 17 h 58"/>
                  <a:gd name="T40" fmla="*/ 34 w 59"/>
                  <a:gd name="T41" fmla="*/ 15 h 58"/>
                  <a:gd name="T42" fmla="*/ 30 w 59"/>
                  <a:gd name="T43" fmla="*/ 12 h 58"/>
                  <a:gd name="T44" fmla="*/ 25 w 59"/>
                  <a:gd name="T45" fmla="*/ 11 h 58"/>
                  <a:gd name="T46" fmla="*/ 34 w 59"/>
                  <a:gd name="T47" fmla="*/ 0 h 58"/>
                  <a:gd name="T48" fmla="*/ 46 w 59"/>
                  <a:gd name="T49" fmla="*/ 4 h 58"/>
                  <a:gd name="T50" fmla="*/ 55 w 59"/>
                  <a:gd name="T51" fmla="*/ 13 h 58"/>
                  <a:gd name="T52" fmla="*/ 59 w 59"/>
                  <a:gd name="T53" fmla="*/ 25 h 58"/>
                  <a:gd name="T54" fmla="*/ 59 w 59"/>
                  <a:gd name="T55" fmla="*/ 36 h 58"/>
                  <a:gd name="T56" fmla="*/ 54 w 59"/>
                  <a:gd name="T57" fmla="*/ 46 h 58"/>
                  <a:gd name="T58" fmla="*/ 45 w 59"/>
                  <a:gd name="T59" fmla="*/ 54 h 58"/>
                  <a:gd name="T60" fmla="*/ 34 w 59"/>
                  <a:gd name="T61" fmla="*/ 58 h 58"/>
                  <a:gd name="T62" fmla="*/ 23 w 59"/>
                  <a:gd name="T63" fmla="*/ 58 h 58"/>
                  <a:gd name="T64" fmla="*/ 12 w 59"/>
                  <a:gd name="T65" fmla="*/ 54 h 58"/>
                  <a:gd name="T66" fmla="*/ 4 w 59"/>
                  <a:gd name="T67" fmla="*/ 46 h 58"/>
                  <a:gd name="T68" fmla="*/ 0 w 59"/>
                  <a:gd name="T69" fmla="*/ 36 h 58"/>
                  <a:gd name="T70" fmla="*/ 0 w 59"/>
                  <a:gd name="T71" fmla="*/ 26 h 58"/>
                  <a:gd name="T72" fmla="*/ 2 w 59"/>
                  <a:gd name="T73" fmla="*/ 17 h 58"/>
                  <a:gd name="T74" fmla="*/ 7 w 59"/>
                  <a:gd name="T75" fmla="*/ 8 h 58"/>
                  <a:gd name="T76" fmla="*/ 13 w 59"/>
                  <a:gd name="T77" fmla="*/ 1 h 58"/>
                  <a:gd name="T78" fmla="*/ 21 w 59"/>
                  <a:gd name="T79" fmla="*/ 1 h 58"/>
                  <a:gd name="T80" fmla="*/ 23 w 59"/>
                  <a:gd name="T81" fmla="*/ 1 h 58"/>
                  <a:gd name="T82" fmla="*/ 23 w 59"/>
                  <a:gd name="T83" fmla="*/ 1 h 58"/>
                  <a:gd name="T84" fmla="*/ 34 w 59"/>
                  <a:gd name="T85" fmla="*/ 0 h 5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58">
                    <a:moveTo>
                      <a:pt x="25" y="11"/>
                    </a:moveTo>
                    <a:lnTo>
                      <a:pt x="24" y="13"/>
                    </a:lnTo>
                    <a:lnTo>
                      <a:pt x="21" y="16"/>
                    </a:lnTo>
                    <a:lnTo>
                      <a:pt x="19" y="19"/>
                    </a:lnTo>
                    <a:lnTo>
                      <a:pt x="17" y="22"/>
                    </a:lnTo>
                    <a:lnTo>
                      <a:pt x="16" y="25"/>
                    </a:lnTo>
                    <a:lnTo>
                      <a:pt x="16" y="29"/>
                    </a:lnTo>
                    <a:lnTo>
                      <a:pt x="17" y="33"/>
                    </a:lnTo>
                    <a:lnTo>
                      <a:pt x="19" y="37"/>
                    </a:lnTo>
                    <a:lnTo>
                      <a:pt x="21" y="39"/>
                    </a:lnTo>
                    <a:lnTo>
                      <a:pt x="25" y="42"/>
                    </a:lnTo>
                    <a:lnTo>
                      <a:pt x="29" y="42"/>
                    </a:lnTo>
                    <a:lnTo>
                      <a:pt x="33" y="41"/>
                    </a:lnTo>
                    <a:lnTo>
                      <a:pt x="37" y="39"/>
                    </a:lnTo>
                    <a:lnTo>
                      <a:pt x="40" y="37"/>
                    </a:lnTo>
                    <a:lnTo>
                      <a:pt x="42" y="34"/>
                    </a:lnTo>
                    <a:lnTo>
                      <a:pt x="43" y="30"/>
                    </a:lnTo>
                    <a:lnTo>
                      <a:pt x="43" y="26"/>
                    </a:lnTo>
                    <a:lnTo>
                      <a:pt x="42" y="22"/>
                    </a:lnTo>
                    <a:lnTo>
                      <a:pt x="40" y="17"/>
                    </a:lnTo>
                    <a:lnTo>
                      <a:pt x="34" y="15"/>
                    </a:lnTo>
                    <a:lnTo>
                      <a:pt x="30" y="12"/>
                    </a:lnTo>
                    <a:lnTo>
                      <a:pt x="25" y="11"/>
                    </a:lnTo>
                    <a:close/>
                    <a:moveTo>
                      <a:pt x="34" y="0"/>
                    </a:moveTo>
                    <a:lnTo>
                      <a:pt x="46" y="4"/>
                    </a:lnTo>
                    <a:lnTo>
                      <a:pt x="55" y="13"/>
                    </a:lnTo>
                    <a:lnTo>
                      <a:pt x="59" y="25"/>
                    </a:lnTo>
                    <a:lnTo>
                      <a:pt x="59" y="36"/>
                    </a:lnTo>
                    <a:lnTo>
                      <a:pt x="54" y="46"/>
                    </a:lnTo>
                    <a:lnTo>
                      <a:pt x="45" y="54"/>
                    </a:lnTo>
                    <a:lnTo>
                      <a:pt x="34" y="58"/>
                    </a:lnTo>
                    <a:lnTo>
                      <a:pt x="23" y="58"/>
                    </a:lnTo>
                    <a:lnTo>
                      <a:pt x="12" y="54"/>
                    </a:lnTo>
                    <a:lnTo>
                      <a:pt x="4" y="46"/>
                    </a:lnTo>
                    <a:lnTo>
                      <a:pt x="0" y="36"/>
                    </a:lnTo>
                    <a:lnTo>
                      <a:pt x="0" y="26"/>
                    </a:lnTo>
                    <a:lnTo>
                      <a:pt x="2" y="17"/>
                    </a:lnTo>
                    <a:lnTo>
                      <a:pt x="7" y="8"/>
                    </a:lnTo>
                    <a:lnTo>
                      <a:pt x="13" y="1"/>
                    </a:lnTo>
                    <a:lnTo>
                      <a:pt x="21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38" name="Freeform 144"/>
            <p:cNvSpPr>
              <a:spLocks noEditPoints="1"/>
            </p:cNvSpPr>
            <p:nvPr/>
          </p:nvSpPr>
          <p:spPr>
            <a:xfrm>
              <a:off x="8690263" y="3395767"/>
              <a:ext cx="1741488" cy="658813"/>
            </a:xfrm>
            <a:custGeom>
              <a:avLst/>
              <a:gdLst>
                <a:gd name="T0" fmla="*/ 984 w 1097"/>
                <a:gd name="T1" fmla="*/ 390 h 415"/>
                <a:gd name="T2" fmla="*/ 893 w 1097"/>
                <a:gd name="T3" fmla="*/ 379 h 415"/>
                <a:gd name="T4" fmla="*/ 889 w 1097"/>
                <a:gd name="T5" fmla="*/ 376 h 415"/>
                <a:gd name="T6" fmla="*/ 1059 w 1097"/>
                <a:gd name="T7" fmla="*/ 332 h 415"/>
                <a:gd name="T8" fmla="*/ 991 w 1097"/>
                <a:gd name="T9" fmla="*/ 360 h 415"/>
                <a:gd name="T10" fmla="*/ 908 w 1097"/>
                <a:gd name="T11" fmla="*/ 342 h 415"/>
                <a:gd name="T12" fmla="*/ 863 w 1097"/>
                <a:gd name="T13" fmla="*/ 352 h 415"/>
                <a:gd name="T14" fmla="*/ 881 w 1097"/>
                <a:gd name="T15" fmla="*/ 294 h 415"/>
                <a:gd name="T16" fmla="*/ 1041 w 1097"/>
                <a:gd name="T17" fmla="*/ 320 h 415"/>
                <a:gd name="T18" fmla="*/ 1029 w 1097"/>
                <a:gd name="T19" fmla="*/ 262 h 415"/>
                <a:gd name="T20" fmla="*/ 973 w 1097"/>
                <a:gd name="T21" fmla="*/ 311 h 415"/>
                <a:gd name="T22" fmla="*/ 880 w 1097"/>
                <a:gd name="T23" fmla="*/ 262 h 415"/>
                <a:gd name="T24" fmla="*/ 887 w 1097"/>
                <a:gd name="T25" fmla="*/ 265 h 415"/>
                <a:gd name="T26" fmla="*/ 1076 w 1097"/>
                <a:gd name="T27" fmla="*/ 248 h 415"/>
                <a:gd name="T28" fmla="*/ 1022 w 1097"/>
                <a:gd name="T29" fmla="*/ 249 h 415"/>
                <a:gd name="T30" fmla="*/ 887 w 1097"/>
                <a:gd name="T31" fmla="*/ 235 h 415"/>
                <a:gd name="T32" fmla="*/ 898 w 1097"/>
                <a:gd name="T33" fmla="*/ 235 h 415"/>
                <a:gd name="T34" fmla="*/ 1043 w 1097"/>
                <a:gd name="T35" fmla="*/ 210 h 415"/>
                <a:gd name="T36" fmla="*/ 1037 w 1097"/>
                <a:gd name="T37" fmla="*/ 207 h 415"/>
                <a:gd name="T38" fmla="*/ 872 w 1097"/>
                <a:gd name="T39" fmla="*/ 203 h 415"/>
                <a:gd name="T40" fmla="*/ 1008 w 1097"/>
                <a:gd name="T41" fmla="*/ 198 h 415"/>
                <a:gd name="T42" fmla="*/ 944 w 1097"/>
                <a:gd name="T43" fmla="*/ 191 h 415"/>
                <a:gd name="T44" fmla="*/ 859 w 1097"/>
                <a:gd name="T45" fmla="*/ 157 h 415"/>
                <a:gd name="T46" fmla="*/ 802 w 1097"/>
                <a:gd name="T47" fmla="*/ 315 h 415"/>
                <a:gd name="T48" fmla="*/ 823 w 1097"/>
                <a:gd name="T49" fmla="*/ 266 h 415"/>
                <a:gd name="T50" fmla="*/ 874 w 1097"/>
                <a:gd name="T51" fmla="*/ 156 h 415"/>
                <a:gd name="T52" fmla="*/ 435 w 1097"/>
                <a:gd name="T53" fmla="*/ 33 h 415"/>
                <a:gd name="T54" fmla="*/ 44 w 1097"/>
                <a:gd name="T55" fmla="*/ 119 h 415"/>
                <a:gd name="T56" fmla="*/ 114 w 1097"/>
                <a:gd name="T57" fmla="*/ 219 h 415"/>
                <a:gd name="T58" fmla="*/ 57 w 1097"/>
                <a:gd name="T59" fmla="*/ 345 h 415"/>
                <a:gd name="T60" fmla="*/ 20 w 1097"/>
                <a:gd name="T61" fmla="*/ 354 h 415"/>
                <a:gd name="T62" fmla="*/ 155 w 1097"/>
                <a:gd name="T63" fmla="*/ 307 h 415"/>
                <a:gd name="T64" fmla="*/ 74 w 1097"/>
                <a:gd name="T65" fmla="*/ 164 h 415"/>
                <a:gd name="T66" fmla="*/ 176 w 1097"/>
                <a:gd name="T67" fmla="*/ 47 h 415"/>
                <a:gd name="T68" fmla="*/ 193 w 1097"/>
                <a:gd name="T69" fmla="*/ 32 h 415"/>
                <a:gd name="T70" fmla="*/ 288 w 1097"/>
                <a:gd name="T71" fmla="*/ 108 h 415"/>
                <a:gd name="T72" fmla="*/ 339 w 1097"/>
                <a:gd name="T73" fmla="*/ 151 h 415"/>
                <a:gd name="T74" fmla="*/ 821 w 1097"/>
                <a:gd name="T75" fmla="*/ 163 h 415"/>
                <a:gd name="T76" fmla="*/ 279 w 1097"/>
                <a:gd name="T77" fmla="*/ 46 h 415"/>
                <a:gd name="T78" fmla="*/ 261 w 1097"/>
                <a:gd name="T79" fmla="*/ 97 h 415"/>
                <a:gd name="T80" fmla="*/ 290 w 1097"/>
                <a:gd name="T81" fmla="*/ 54 h 415"/>
                <a:gd name="T82" fmla="*/ 422 w 1097"/>
                <a:gd name="T83" fmla="*/ 37 h 415"/>
                <a:gd name="T84" fmla="*/ 488 w 1097"/>
                <a:gd name="T85" fmla="*/ 32 h 415"/>
                <a:gd name="T86" fmla="*/ 577 w 1097"/>
                <a:gd name="T87" fmla="*/ 79 h 415"/>
                <a:gd name="T88" fmla="*/ 952 w 1097"/>
                <a:gd name="T89" fmla="*/ 144 h 415"/>
                <a:gd name="T90" fmla="*/ 1094 w 1097"/>
                <a:gd name="T91" fmla="*/ 294 h 415"/>
                <a:gd name="T92" fmla="*/ 895 w 1097"/>
                <a:gd name="T93" fmla="*/ 401 h 415"/>
                <a:gd name="T94" fmla="*/ 791 w 1097"/>
                <a:gd name="T95" fmla="*/ 332 h 415"/>
                <a:gd name="T96" fmla="*/ 282 w 1097"/>
                <a:gd name="T97" fmla="*/ 139 h 415"/>
                <a:gd name="T98" fmla="*/ 193 w 1097"/>
                <a:gd name="T99" fmla="*/ 66 h 415"/>
                <a:gd name="T100" fmla="*/ 85 w 1097"/>
                <a:gd name="T101" fmla="*/ 147 h 415"/>
                <a:gd name="T102" fmla="*/ 164 w 1097"/>
                <a:gd name="T103" fmla="*/ 318 h 415"/>
                <a:gd name="T104" fmla="*/ 19 w 1097"/>
                <a:gd name="T105" fmla="*/ 367 h 415"/>
                <a:gd name="T106" fmla="*/ 20 w 1097"/>
                <a:gd name="T107" fmla="*/ 325 h 415"/>
                <a:gd name="T108" fmla="*/ 117 w 1097"/>
                <a:gd name="T109" fmla="*/ 271 h 415"/>
                <a:gd name="T110" fmla="*/ 32 w 1097"/>
                <a:gd name="T111" fmla="*/ 161 h 415"/>
                <a:gd name="T112" fmla="*/ 117 w 1097"/>
                <a:gd name="T113" fmla="*/ 16 h 415"/>
                <a:gd name="T114" fmla="*/ 297 w 1097"/>
                <a:gd name="T115" fmla="*/ 4 h 4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7" h="415">
                  <a:moveTo>
                    <a:pt x="1020" y="372"/>
                  </a:moveTo>
                  <a:lnTo>
                    <a:pt x="995" y="375"/>
                  </a:lnTo>
                  <a:lnTo>
                    <a:pt x="990" y="389"/>
                  </a:lnTo>
                  <a:lnTo>
                    <a:pt x="1005" y="383"/>
                  </a:lnTo>
                  <a:lnTo>
                    <a:pt x="1020" y="373"/>
                  </a:lnTo>
                  <a:lnTo>
                    <a:pt x="1020" y="372"/>
                  </a:lnTo>
                  <a:close/>
                  <a:moveTo>
                    <a:pt x="966" y="372"/>
                  </a:moveTo>
                  <a:lnTo>
                    <a:pt x="958" y="396"/>
                  </a:lnTo>
                  <a:lnTo>
                    <a:pt x="984" y="390"/>
                  </a:lnTo>
                  <a:lnTo>
                    <a:pt x="988" y="375"/>
                  </a:lnTo>
                  <a:lnTo>
                    <a:pt x="966" y="372"/>
                  </a:lnTo>
                  <a:close/>
                  <a:moveTo>
                    <a:pt x="935" y="364"/>
                  </a:moveTo>
                  <a:lnTo>
                    <a:pt x="925" y="393"/>
                  </a:lnTo>
                  <a:lnTo>
                    <a:pt x="953" y="397"/>
                  </a:lnTo>
                  <a:lnTo>
                    <a:pt x="958" y="369"/>
                  </a:lnTo>
                  <a:lnTo>
                    <a:pt x="935" y="364"/>
                  </a:lnTo>
                  <a:close/>
                  <a:moveTo>
                    <a:pt x="904" y="352"/>
                  </a:moveTo>
                  <a:lnTo>
                    <a:pt x="893" y="379"/>
                  </a:lnTo>
                  <a:lnTo>
                    <a:pt x="920" y="392"/>
                  </a:lnTo>
                  <a:lnTo>
                    <a:pt x="928" y="362"/>
                  </a:lnTo>
                  <a:lnTo>
                    <a:pt x="916" y="358"/>
                  </a:lnTo>
                  <a:lnTo>
                    <a:pt x="904" y="352"/>
                  </a:lnTo>
                  <a:close/>
                  <a:moveTo>
                    <a:pt x="872" y="334"/>
                  </a:moveTo>
                  <a:lnTo>
                    <a:pt x="867" y="358"/>
                  </a:lnTo>
                  <a:lnTo>
                    <a:pt x="868" y="359"/>
                  </a:lnTo>
                  <a:lnTo>
                    <a:pt x="878" y="368"/>
                  </a:lnTo>
                  <a:lnTo>
                    <a:pt x="889" y="376"/>
                  </a:lnTo>
                  <a:lnTo>
                    <a:pt x="897" y="349"/>
                  </a:lnTo>
                  <a:lnTo>
                    <a:pt x="872" y="334"/>
                  </a:lnTo>
                  <a:close/>
                  <a:moveTo>
                    <a:pt x="1037" y="330"/>
                  </a:moveTo>
                  <a:lnTo>
                    <a:pt x="1026" y="362"/>
                  </a:lnTo>
                  <a:lnTo>
                    <a:pt x="1027" y="364"/>
                  </a:lnTo>
                  <a:lnTo>
                    <a:pt x="1029" y="366"/>
                  </a:lnTo>
                  <a:lnTo>
                    <a:pt x="1035" y="360"/>
                  </a:lnTo>
                  <a:lnTo>
                    <a:pt x="1042" y="354"/>
                  </a:lnTo>
                  <a:lnTo>
                    <a:pt x="1059" y="332"/>
                  </a:lnTo>
                  <a:lnTo>
                    <a:pt x="1037" y="330"/>
                  </a:lnTo>
                  <a:close/>
                  <a:moveTo>
                    <a:pt x="1009" y="326"/>
                  </a:moveTo>
                  <a:lnTo>
                    <a:pt x="999" y="360"/>
                  </a:lnTo>
                  <a:lnTo>
                    <a:pt x="1022" y="362"/>
                  </a:lnTo>
                  <a:lnTo>
                    <a:pt x="1030" y="329"/>
                  </a:lnTo>
                  <a:lnTo>
                    <a:pt x="1009" y="326"/>
                  </a:lnTo>
                  <a:close/>
                  <a:moveTo>
                    <a:pt x="980" y="322"/>
                  </a:moveTo>
                  <a:lnTo>
                    <a:pt x="970" y="359"/>
                  </a:lnTo>
                  <a:lnTo>
                    <a:pt x="991" y="360"/>
                  </a:lnTo>
                  <a:lnTo>
                    <a:pt x="999" y="325"/>
                  </a:lnTo>
                  <a:lnTo>
                    <a:pt x="980" y="322"/>
                  </a:lnTo>
                  <a:close/>
                  <a:moveTo>
                    <a:pt x="950" y="315"/>
                  </a:moveTo>
                  <a:lnTo>
                    <a:pt x="938" y="352"/>
                  </a:lnTo>
                  <a:lnTo>
                    <a:pt x="961" y="358"/>
                  </a:lnTo>
                  <a:lnTo>
                    <a:pt x="970" y="320"/>
                  </a:lnTo>
                  <a:lnTo>
                    <a:pt x="950" y="315"/>
                  </a:lnTo>
                  <a:close/>
                  <a:moveTo>
                    <a:pt x="920" y="307"/>
                  </a:moveTo>
                  <a:lnTo>
                    <a:pt x="908" y="342"/>
                  </a:lnTo>
                  <a:lnTo>
                    <a:pt x="923" y="347"/>
                  </a:lnTo>
                  <a:lnTo>
                    <a:pt x="931" y="350"/>
                  </a:lnTo>
                  <a:lnTo>
                    <a:pt x="941" y="313"/>
                  </a:lnTo>
                  <a:lnTo>
                    <a:pt x="931" y="311"/>
                  </a:lnTo>
                  <a:lnTo>
                    <a:pt x="920" y="307"/>
                  </a:lnTo>
                  <a:close/>
                  <a:moveTo>
                    <a:pt x="840" y="305"/>
                  </a:moveTo>
                  <a:lnTo>
                    <a:pt x="844" y="321"/>
                  </a:lnTo>
                  <a:lnTo>
                    <a:pt x="851" y="338"/>
                  </a:lnTo>
                  <a:lnTo>
                    <a:pt x="863" y="352"/>
                  </a:lnTo>
                  <a:lnTo>
                    <a:pt x="865" y="329"/>
                  </a:lnTo>
                  <a:lnTo>
                    <a:pt x="852" y="318"/>
                  </a:lnTo>
                  <a:lnTo>
                    <a:pt x="840" y="305"/>
                  </a:lnTo>
                  <a:close/>
                  <a:moveTo>
                    <a:pt x="881" y="294"/>
                  </a:moveTo>
                  <a:lnTo>
                    <a:pt x="874" y="322"/>
                  </a:lnTo>
                  <a:lnTo>
                    <a:pt x="877" y="324"/>
                  </a:lnTo>
                  <a:lnTo>
                    <a:pt x="901" y="338"/>
                  </a:lnTo>
                  <a:lnTo>
                    <a:pt x="911" y="304"/>
                  </a:lnTo>
                  <a:lnTo>
                    <a:pt x="881" y="294"/>
                  </a:lnTo>
                  <a:close/>
                  <a:moveTo>
                    <a:pt x="842" y="273"/>
                  </a:moveTo>
                  <a:lnTo>
                    <a:pt x="840" y="296"/>
                  </a:lnTo>
                  <a:lnTo>
                    <a:pt x="853" y="307"/>
                  </a:lnTo>
                  <a:lnTo>
                    <a:pt x="867" y="317"/>
                  </a:lnTo>
                  <a:lnTo>
                    <a:pt x="873" y="291"/>
                  </a:lnTo>
                  <a:lnTo>
                    <a:pt x="856" y="283"/>
                  </a:lnTo>
                  <a:lnTo>
                    <a:pt x="842" y="273"/>
                  </a:lnTo>
                  <a:close/>
                  <a:moveTo>
                    <a:pt x="1056" y="273"/>
                  </a:moveTo>
                  <a:lnTo>
                    <a:pt x="1041" y="320"/>
                  </a:lnTo>
                  <a:lnTo>
                    <a:pt x="1064" y="322"/>
                  </a:lnTo>
                  <a:lnTo>
                    <a:pt x="1072" y="303"/>
                  </a:lnTo>
                  <a:lnTo>
                    <a:pt x="1077" y="282"/>
                  </a:lnTo>
                  <a:lnTo>
                    <a:pt x="1056" y="273"/>
                  </a:lnTo>
                  <a:close/>
                  <a:moveTo>
                    <a:pt x="1029" y="262"/>
                  </a:moveTo>
                  <a:lnTo>
                    <a:pt x="1012" y="317"/>
                  </a:lnTo>
                  <a:lnTo>
                    <a:pt x="1033" y="320"/>
                  </a:lnTo>
                  <a:lnTo>
                    <a:pt x="1050" y="270"/>
                  </a:lnTo>
                  <a:lnTo>
                    <a:pt x="1029" y="262"/>
                  </a:lnTo>
                  <a:close/>
                  <a:moveTo>
                    <a:pt x="1000" y="253"/>
                  </a:moveTo>
                  <a:lnTo>
                    <a:pt x="990" y="290"/>
                  </a:lnTo>
                  <a:lnTo>
                    <a:pt x="983" y="312"/>
                  </a:lnTo>
                  <a:lnTo>
                    <a:pt x="1003" y="316"/>
                  </a:lnTo>
                  <a:lnTo>
                    <a:pt x="1018" y="258"/>
                  </a:lnTo>
                  <a:lnTo>
                    <a:pt x="1000" y="253"/>
                  </a:lnTo>
                  <a:close/>
                  <a:moveTo>
                    <a:pt x="969" y="246"/>
                  </a:moveTo>
                  <a:lnTo>
                    <a:pt x="953" y="305"/>
                  </a:lnTo>
                  <a:lnTo>
                    <a:pt x="973" y="311"/>
                  </a:lnTo>
                  <a:lnTo>
                    <a:pt x="990" y="250"/>
                  </a:lnTo>
                  <a:lnTo>
                    <a:pt x="969" y="246"/>
                  </a:lnTo>
                  <a:close/>
                  <a:moveTo>
                    <a:pt x="885" y="244"/>
                  </a:moveTo>
                  <a:lnTo>
                    <a:pt x="847" y="249"/>
                  </a:lnTo>
                  <a:lnTo>
                    <a:pt x="847" y="249"/>
                  </a:lnTo>
                  <a:lnTo>
                    <a:pt x="843" y="267"/>
                  </a:lnTo>
                  <a:lnTo>
                    <a:pt x="860" y="273"/>
                  </a:lnTo>
                  <a:lnTo>
                    <a:pt x="876" y="279"/>
                  </a:lnTo>
                  <a:lnTo>
                    <a:pt x="880" y="262"/>
                  </a:lnTo>
                  <a:lnTo>
                    <a:pt x="885" y="244"/>
                  </a:lnTo>
                  <a:close/>
                  <a:moveTo>
                    <a:pt x="940" y="244"/>
                  </a:moveTo>
                  <a:lnTo>
                    <a:pt x="924" y="297"/>
                  </a:lnTo>
                  <a:lnTo>
                    <a:pt x="944" y="303"/>
                  </a:lnTo>
                  <a:lnTo>
                    <a:pt x="959" y="245"/>
                  </a:lnTo>
                  <a:lnTo>
                    <a:pt x="940" y="244"/>
                  </a:lnTo>
                  <a:close/>
                  <a:moveTo>
                    <a:pt x="929" y="243"/>
                  </a:moveTo>
                  <a:lnTo>
                    <a:pt x="895" y="243"/>
                  </a:lnTo>
                  <a:lnTo>
                    <a:pt x="887" y="265"/>
                  </a:lnTo>
                  <a:lnTo>
                    <a:pt x="884" y="283"/>
                  </a:lnTo>
                  <a:lnTo>
                    <a:pt x="895" y="288"/>
                  </a:lnTo>
                  <a:lnTo>
                    <a:pt x="915" y="294"/>
                  </a:lnTo>
                  <a:lnTo>
                    <a:pt x="920" y="274"/>
                  </a:lnTo>
                  <a:lnTo>
                    <a:pt x="929" y="243"/>
                  </a:lnTo>
                  <a:close/>
                  <a:moveTo>
                    <a:pt x="1069" y="241"/>
                  </a:moveTo>
                  <a:lnTo>
                    <a:pt x="1060" y="263"/>
                  </a:lnTo>
                  <a:lnTo>
                    <a:pt x="1077" y="273"/>
                  </a:lnTo>
                  <a:lnTo>
                    <a:pt x="1076" y="248"/>
                  </a:lnTo>
                  <a:lnTo>
                    <a:pt x="1069" y="241"/>
                  </a:lnTo>
                  <a:close/>
                  <a:moveTo>
                    <a:pt x="1041" y="222"/>
                  </a:moveTo>
                  <a:lnTo>
                    <a:pt x="1031" y="252"/>
                  </a:lnTo>
                  <a:lnTo>
                    <a:pt x="1054" y="261"/>
                  </a:lnTo>
                  <a:lnTo>
                    <a:pt x="1063" y="236"/>
                  </a:lnTo>
                  <a:lnTo>
                    <a:pt x="1041" y="222"/>
                  </a:lnTo>
                  <a:close/>
                  <a:moveTo>
                    <a:pt x="1012" y="211"/>
                  </a:moveTo>
                  <a:lnTo>
                    <a:pt x="1003" y="243"/>
                  </a:lnTo>
                  <a:lnTo>
                    <a:pt x="1022" y="249"/>
                  </a:lnTo>
                  <a:lnTo>
                    <a:pt x="1033" y="219"/>
                  </a:lnTo>
                  <a:lnTo>
                    <a:pt x="1022" y="215"/>
                  </a:lnTo>
                  <a:lnTo>
                    <a:pt x="1012" y="211"/>
                  </a:lnTo>
                  <a:close/>
                  <a:moveTo>
                    <a:pt x="895" y="210"/>
                  </a:moveTo>
                  <a:lnTo>
                    <a:pt x="873" y="218"/>
                  </a:lnTo>
                  <a:lnTo>
                    <a:pt x="853" y="229"/>
                  </a:lnTo>
                  <a:lnTo>
                    <a:pt x="853" y="229"/>
                  </a:lnTo>
                  <a:lnTo>
                    <a:pt x="850" y="241"/>
                  </a:lnTo>
                  <a:lnTo>
                    <a:pt x="887" y="235"/>
                  </a:lnTo>
                  <a:lnTo>
                    <a:pt x="895" y="210"/>
                  </a:lnTo>
                  <a:close/>
                  <a:moveTo>
                    <a:pt x="980" y="203"/>
                  </a:moveTo>
                  <a:lnTo>
                    <a:pt x="971" y="237"/>
                  </a:lnTo>
                  <a:lnTo>
                    <a:pt x="993" y="241"/>
                  </a:lnTo>
                  <a:lnTo>
                    <a:pt x="1004" y="208"/>
                  </a:lnTo>
                  <a:lnTo>
                    <a:pt x="980" y="203"/>
                  </a:lnTo>
                  <a:close/>
                  <a:moveTo>
                    <a:pt x="941" y="202"/>
                  </a:moveTo>
                  <a:lnTo>
                    <a:pt x="907" y="206"/>
                  </a:lnTo>
                  <a:lnTo>
                    <a:pt x="898" y="235"/>
                  </a:lnTo>
                  <a:lnTo>
                    <a:pt x="932" y="233"/>
                  </a:lnTo>
                  <a:lnTo>
                    <a:pt x="941" y="202"/>
                  </a:lnTo>
                  <a:close/>
                  <a:moveTo>
                    <a:pt x="950" y="202"/>
                  </a:moveTo>
                  <a:lnTo>
                    <a:pt x="942" y="233"/>
                  </a:lnTo>
                  <a:lnTo>
                    <a:pt x="963" y="236"/>
                  </a:lnTo>
                  <a:lnTo>
                    <a:pt x="973" y="203"/>
                  </a:lnTo>
                  <a:lnTo>
                    <a:pt x="950" y="202"/>
                  </a:lnTo>
                  <a:close/>
                  <a:moveTo>
                    <a:pt x="1048" y="195"/>
                  </a:moveTo>
                  <a:lnTo>
                    <a:pt x="1043" y="210"/>
                  </a:lnTo>
                  <a:lnTo>
                    <a:pt x="1056" y="216"/>
                  </a:lnTo>
                  <a:lnTo>
                    <a:pt x="1068" y="225"/>
                  </a:lnTo>
                  <a:lnTo>
                    <a:pt x="1068" y="223"/>
                  </a:lnTo>
                  <a:lnTo>
                    <a:pt x="1060" y="208"/>
                  </a:lnTo>
                  <a:lnTo>
                    <a:pt x="1048" y="195"/>
                  </a:lnTo>
                  <a:close/>
                  <a:moveTo>
                    <a:pt x="1020" y="176"/>
                  </a:moveTo>
                  <a:lnTo>
                    <a:pt x="1021" y="178"/>
                  </a:lnTo>
                  <a:lnTo>
                    <a:pt x="1014" y="201"/>
                  </a:lnTo>
                  <a:lnTo>
                    <a:pt x="1037" y="207"/>
                  </a:lnTo>
                  <a:lnTo>
                    <a:pt x="1043" y="190"/>
                  </a:lnTo>
                  <a:lnTo>
                    <a:pt x="1041" y="189"/>
                  </a:lnTo>
                  <a:lnTo>
                    <a:pt x="1031" y="182"/>
                  </a:lnTo>
                  <a:lnTo>
                    <a:pt x="1020" y="176"/>
                  </a:lnTo>
                  <a:close/>
                  <a:moveTo>
                    <a:pt x="910" y="172"/>
                  </a:moveTo>
                  <a:lnTo>
                    <a:pt x="897" y="180"/>
                  </a:lnTo>
                  <a:lnTo>
                    <a:pt x="884" y="189"/>
                  </a:lnTo>
                  <a:lnTo>
                    <a:pt x="873" y="201"/>
                  </a:lnTo>
                  <a:lnTo>
                    <a:pt x="872" y="203"/>
                  </a:lnTo>
                  <a:lnTo>
                    <a:pt x="869" y="205"/>
                  </a:lnTo>
                  <a:lnTo>
                    <a:pt x="867" y="205"/>
                  </a:lnTo>
                  <a:lnTo>
                    <a:pt x="863" y="214"/>
                  </a:lnTo>
                  <a:lnTo>
                    <a:pt x="880" y="203"/>
                  </a:lnTo>
                  <a:lnTo>
                    <a:pt x="899" y="197"/>
                  </a:lnTo>
                  <a:lnTo>
                    <a:pt x="910" y="172"/>
                  </a:lnTo>
                  <a:close/>
                  <a:moveTo>
                    <a:pt x="991" y="167"/>
                  </a:moveTo>
                  <a:lnTo>
                    <a:pt x="983" y="194"/>
                  </a:lnTo>
                  <a:lnTo>
                    <a:pt x="1008" y="198"/>
                  </a:lnTo>
                  <a:lnTo>
                    <a:pt x="1016" y="177"/>
                  </a:lnTo>
                  <a:lnTo>
                    <a:pt x="1017" y="176"/>
                  </a:lnTo>
                  <a:lnTo>
                    <a:pt x="1017" y="176"/>
                  </a:lnTo>
                  <a:lnTo>
                    <a:pt x="991" y="167"/>
                  </a:lnTo>
                  <a:close/>
                  <a:moveTo>
                    <a:pt x="952" y="164"/>
                  </a:moveTo>
                  <a:lnTo>
                    <a:pt x="935" y="165"/>
                  </a:lnTo>
                  <a:lnTo>
                    <a:pt x="919" y="169"/>
                  </a:lnTo>
                  <a:lnTo>
                    <a:pt x="911" y="194"/>
                  </a:lnTo>
                  <a:lnTo>
                    <a:pt x="944" y="191"/>
                  </a:lnTo>
                  <a:lnTo>
                    <a:pt x="952" y="164"/>
                  </a:lnTo>
                  <a:close/>
                  <a:moveTo>
                    <a:pt x="958" y="163"/>
                  </a:moveTo>
                  <a:lnTo>
                    <a:pt x="952" y="191"/>
                  </a:lnTo>
                  <a:lnTo>
                    <a:pt x="963" y="191"/>
                  </a:lnTo>
                  <a:lnTo>
                    <a:pt x="975" y="193"/>
                  </a:lnTo>
                  <a:lnTo>
                    <a:pt x="984" y="165"/>
                  </a:lnTo>
                  <a:lnTo>
                    <a:pt x="958" y="163"/>
                  </a:lnTo>
                  <a:close/>
                  <a:moveTo>
                    <a:pt x="874" y="156"/>
                  </a:moveTo>
                  <a:lnTo>
                    <a:pt x="859" y="157"/>
                  </a:lnTo>
                  <a:lnTo>
                    <a:pt x="843" y="164"/>
                  </a:lnTo>
                  <a:lnTo>
                    <a:pt x="831" y="177"/>
                  </a:lnTo>
                  <a:lnTo>
                    <a:pt x="822" y="195"/>
                  </a:lnTo>
                  <a:lnTo>
                    <a:pt x="814" y="216"/>
                  </a:lnTo>
                  <a:lnTo>
                    <a:pt x="808" y="236"/>
                  </a:lnTo>
                  <a:lnTo>
                    <a:pt x="802" y="258"/>
                  </a:lnTo>
                  <a:lnTo>
                    <a:pt x="800" y="282"/>
                  </a:lnTo>
                  <a:lnTo>
                    <a:pt x="801" y="304"/>
                  </a:lnTo>
                  <a:lnTo>
                    <a:pt x="802" y="315"/>
                  </a:lnTo>
                  <a:lnTo>
                    <a:pt x="806" y="326"/>
                  </a:lnTo>
                  <a:lnTo>
                    <a:pt x="812" y="337"/>
                  </a:lnTo>
                  <a:lnTo>
                    <a:pt x="818" y="345"/>
                  </a:lnTo>
                  <a:lnTo>
                    <a:pt x="826" y="350"/>
                  </a:lnTo>
                  <a:lnTo>
                    <a:pt x="836" y="350"/>
                  </a:lnTo>
                  <a:lnTo>
                    <a:pt x="834" y="346"/>
                  </a:lnTo>
                  <a:lnTo>
                    <a:pt x="825" y="321"/>
                  </a:lnTo>
                  <a:lnTo>
                    <a:pt x="821" y="294"/>
                  </a:lnTo>
                  <a:lnTo>
                    <a:pt x="823" y="266"/>
                  </a:lnTo>
                  <a:lnTo>
                    <a:pt x="831" y="240"/>
                  </a:lnTo>
                  <a:lnTo>
                    <a:pt x="842" y="214"/>
                  </a:lnTo>
                  <a:lnTo>
                    <a:pt x="855" y="190"/>
                  </a:lnTo>
                  <a:lnTo>
                    <a:pt x="857" y="189"/>
                  </a:lnTo>
                  <a:lnTo>
                    <a:pt x="859" y="189"/>
                  </a:lnTo>
                  <a:lnTo>
                    <a:pt x="861" y="189"/>
                  </a:lnTo>
                  <a:lnTo>
                    <a:pt x="874" y="173"/>
                  </a:lnTo>
                  <a:lnTo>
                    <a:pt x="890" y="161"/>
                  </a:lnTo>
                  <a:lnTo>
                    <a:pt x="874" y="156"/>
                  </a:lnTo>
                  <a:close/>
                  <a:moveTo>
                    <a:pt x="435" y="33"/>
                  </a:moveTo>
                  <a:lnTo>
                    <a:pt x="432" y="40"/>
                  </a:lnTo>
                  <a:lnTo>
                    <a:pt x="484" y="53"/>
                  </a:lnTo>
                  <a:lnTo>
                    <a:pt x="484" y="53"/>
                  </a:lnTo>
                  <a:lnTo>
                    <a:pt x="481" y="45"/>
                  </a:lnTo>
                  <a:lnTo>
                    <a:pt x="474" y="42"/>
                  </a:lnTo>
                  <a:lnTo>
                    <a:pt x="467" y="40"/>
                  </a:lnTo>
                  <a:lnTo>
                    <a:pt x="460" y="38"/>
                  </a:lnTo>
                  <a:lnTo>
                    <a:pt x="435" y="33"/>
                  </a:lnTo>
                  <a:close/>
                  <a:moveTo>
                    <a:pt x="168" y="29"/>
                  </a:moveTo>
                  <a:lnTo>
                    <a:pt x="143" y="29"/>
                  </a:lnTo>
                  <a:lnTo>
                    <a:pt x="119" y="33"/>
                  </a:lnTo>
                  <a:lnTo>
                    <a:pt x="98" y="42"/>
                  </a:lnTo>
                  <a:lnTo>
                    <a:pt x="80" y="57"/>
                  </a:lnTo>
                  <a:lnTo>
                    <a:pt x="70" y="70"/>
                  </a:lnTo>
                  <a:lnTo>
                    <a:pt x="59" y="85"/>
                  </a:lnTo>
                  <a:lnTo>
                    <a:pt x="50" y="102"/>
                  </a:lnTo>
                  <a:lnTo>
                    <a:pt x="44" y="119"/>
                  </a:lnTo>
                  <a:lnTo>
                    <a:pt x="41" y="135"/>
                  </a:lnTo>
                  <a:lnTo>
                    <a:pt x="44" y="148"/>
                  </a:lnTo>
                  <a:lnTo>
                    <a:pt x="50" y="159"/>
                  </a:lnTo>
                  <a:lnTo>
                    <a:pt x="59" y="168"/>
                  </a:lnTo>
                  <a:lnTo>
                    <a:pt x="70" y="177"/>
                  </a:lnTo>
                  <a:lnTo>
                    <a:pt x="81" y="185"/>
                  </a:lnTo>
                  <a:lnTo>
                    <a:pt x="91" y="193"/>
                  </a:lnTo>
                  <a:lnTo>
                    <a:pt x="102" y="205"/>
                  </a:lnTo>
                  <a:lnTo>
                    <a:pt x="114" y="219"/>
                  </a:lnTo>
                  <a:lnTo>
                    <a:pt x="123" y="236"/>
                  </a:lnTo>
                  <a:lnTo>
                    <a:pt x="131" y="253"/>
                  </a:lnTo>
                  <a:lnTo>
                    <a:pt x="135" y="271"/>
                  </a:lnTo>
                  <a:lnTo>
                    <a:pt x="134" y="288"/>
                  </a:lnTo>
                  <a:lnTo>
                    <a:pt x="129" y="305"/>
                  </a:lnTo>
                  <a:lnTo>
                    <a:pt x="117" y="321"/>
                  </a:lnTo>
                  <a:lnTo>
                    <a:pt x="100" y="333"/>
                  </a:lnTo>
                  <a:lnTo>
                    <a:pt x="79" y="341"/>
                  </a:lnTo>
                  <a:lnTo>
                    <a:pt x="57" y="345"/>
                  </a:lnTo>
                  <a:lnTo>
                    <a:pt x="36" y="343"/>
                  </a:lnTo>
                  <a:lnTo>
                    <a:pt x="19" y="337"/>
                  </a:lnTo>
                  <a:lnTo>
                    <a:pt x="19" y="337"/>
                  </a:lnTo>
                  <a:lnTo>
                    <a:pt x="16" y="341"/>
                  </a:lnTo>
                  <a:lnTo>
                    <a:pt x="16" y="343"/>
                  </a:lnTo>
                  <a:lnTo>
                    <a:pt x="16" y="347"/>
                  </a:lnTo>
                  <a:lnTo>
                    <a:pt x="16" y="351"/>
                  </a:lnTo>
                  <a:lnTo>
                    <a:pt x="19" y="355"/>
                  </a:lnTo>
                  <a:lnTo>
                    <a:pt x="20" y="354"/>
                  </a:lnTo>
                  <a:lnTo>
                    <a:pt x="21" y="354"/>
                  </a:lnTo>
                  <a:lnTo>
                    <a:pt x="38" y="356"/>
                  </a:lnTo>
                  <a:lnTo>
                    <a:pt x="57" y="356"/>
                  </a:lnTo>
                  <a:lnTo>
                    <a:pt x="76" y="354"/>
                  </a:lnTo>
                  <a:lnTo>
                    <a:pt x="96" y="350"/>
                  </a:lnTo>
                  <a:lnTo>
                    <a:pt x="115" y="343"/>
                  </a:lnTo>
                  <a:lnTo>
                    <a:pt x="131" y="334"/>
                  </a:lnTo>
                  <a:lnTo>
                    <a:pt x="146" y="322"/>
                  </a:lnTo>
                  <a:lnTo>
                    <a:pt x="155" y="307"/>
                  </a:lnTo>
                  <a:lnTo>
                    <a:pt x="159" y="290"/>
                  </a:lnTo>
                  <a:lnTo>
                    <a:pt x="157" y="269"/>
                  </a:lnTo>
                  <a:lnTo>
                    <a:pt x="151" y="248"/>
                  </a:lnTo>
                  <a:lnTo>
                    <a:pt x="138" y="228"/>
                  </a:lnTo>
                  <a:lnTo>
                    <a:pt x="123" y="211"/>
                  </a:lnTo>
                  <a:lnTo>
                    <a:pt x="106" y="195"/>
                  </a:lnTo>
                  <a:lnTo>
                    <a:pt x="95" y="186"/>
                  </a:lnTo>
                  <a:lnTo>
                    <a:pt x="84" y="176"/>
                  </a:lnTo>
                  <a:lnTo>
                    <a:pt x="74" y="164"/>
                  </a:lnTo>
                  <a:lnTo>
                    <a:pt x="67" y="150"/>
                  </a:lnTo>
                  <a:lnTo>
                    <a:pt x="64" y="130"/>
                  </a:lnTo>
                  <a:lnTo>
                    <a:pt x="67" y="110"/>
                  </a:lnTo>
                  <a:lnTo>
                    <a:pt x="76" y="92"/>
                  </a:lnTo>
                  <a:lnTo>
                    <a:pt x="88" y="76"/>
                  </a:lnTo>
                  <a:lnTo>
                    <a:pt x="105" y="64"/>
                  </a:lnTo>
                  <a:lnTo>
                    <a:pt x="122" y="55"/>
                  </a:lnTo>
                  <a:lnTo>
                    <a:pt x="148" y="49"/>
                  </a:lnTo>
                  <a:lnTo>
                    <a:pt x="176" y="47"/>
                  </a:lnTo>
                  <a:lnTo>
                    <a:pt x="203" y="51"/>
                  </a:lnTo>
                  <a:lnTo>
                    <a:pt x="229" y="58"/>
                  </a:lnTo>
                  <a:lnTo>
                    <a:pt x="254" y="68"/>
                  </a:lnTo>
                  <a:lnTo>
                    <a:pt x="257" y="62"/>
                  </a:lnTo>
                  <a:lnTo>
                    <a:pt x="258" y="59"/>
                  </a:lnTo>
                  <a:lnTo>
                    <a:pt x="261" y="54"/>
                  </a:lnTo>
                  <a:lnTo>
                    <a:pt x="240" y="45"/>
                  </a:lnTo>
                  <a:lnTo>
                    <a:pt x="216" y="37"/>
                  </a:lnTo>
                  <a:lnTo>
                    <a:pt x="193" y="32"/>
                  </a:lnTo>
                  <a:lnTo>
                    <a:pt x="168" y="29"/>
                  </a:lnTo>
                  <a:close/>
                  <a:moveTo>
                    <a:pt x="317" y="27"/>
                  </a:moveTo>
                  <a:lnTo>
                    <a:pt x="313" y="41"/>
                  </a:lnTo>
                  <a:lnTo>
                    <a:pt x="305" y="57"/>
                  </a:lnTo>
                  <a:lnTo>
                    <a:pt x="300" y="71"/>
                  </a:lnTo>
                  <a:lnTo>
                    <a:pt x="297" y="76"/>
                  </a:lnTo>
                  <a:lnTo>
                    <a:pt x="295" y="85"/>
                  </a:lnTo>
                  <a:lnTo>
                    <a:pt x="291" y="96"/>
                  </a:lnTo>
                  <a:lnTo>
                    <a:pt x="288" y="108"/>
                  </a:lnTo>
                  <a:lnTo>
                    <a:pt x="287" y="118"/>
                  </a:lnTo>
                  <a:lnTo>
                    <a:pt x="287" y="126"/>
                  </a:lnTo>
                  <a:lnTo>
                    <a:pt x="290" y="131"/>
                  </a:lnTo>
                  <a:lnTo>
                    <a:pt x="291" y="133"/>
                  </a:lnTo>
                  <a:lnTo>
                    <a:pt x="292" y="134"/>
                  </a:lnTo>
                  <a:lnTo>
                    <a:pt x="292" y="136"/>
                  </a:lnTo>
                  <a:lnTo>
                    <a:pt x="308" y="139"/>
                  </a:lnTo>
                  <a:lnTo>
                    <a:pt x="324" y="144"/>
                  </a:lnTo>
                  <a:lnTo>
                    <a:pt x="339" y="151"/>
                  </a:lnTo>
                  <a:lnTo>
                    <a:pt x="401" y="173"/>
                  </a:lnTo>
                  <a:lnTo>
                    <a:pt x="530" y="220"/>
                  </a:lnTo>
                  <a:lnTo>
                    <a:pt x="785" y="311"/>
                  </a:lnTo>
                  <a:lnTo>
                    <a:pt x="783" y="280"/>
                  </a:lnTo>
                  <a:lnTo>
                    <a:pt x="787" y="250"/>
                  </a:lnTo>
                  <a:lnTo>
                    <a:pt x="792" y="228"/>
                  </a:lnTo>
                  <a:lnTo>
                    <a:pt x="798" y="206"/>
                  </a:lnTo>
                  <a:lnTo>
                    <a:pt x="808" y="182"/>
                  </a:lnTo>
                  <a:lnTo>
                    <a:pt x="821" y="163"/>
                  </a:lnTo>
                  <a:lnTo>
                    <a:pt x="695" y="130"/>
                  </a:lnTo>
                  <a:lnTo>
                    <a:pt x="571" y="96"/>
                  </a:lnTo>
                  <a:lnTo>
                    <a:pt x="444" y="62"/>
                  </a:lnTo>
                  <a:lnTo>
                    <a:pt x="317" y="27"/>
                  </a:lnTo>
                  <a:close/>
                  <a:moveTo>
                    <a:pt x="310" y="17"/>
                  </a:moveTo>
                  <a:lnTo>
                    <a:pt x="301" y="20"/>
                  </a:lnTo>
                  <a:lnTo>
                    <a:pt x="292" y="27"/>
                  </a:lnTo>
                  <a:lnTo>
                    <a:pt x="284" y="36"/>
                  </a:lnTo>
                  <a:lnTo>
                    <a:pt x="279" y="46"/>
                  </a:lnTo>
                  <a:lnTo>
                    <a:pt x="274" y="57"/>
                  </a:lnTo>
                  <a:lnTo>
                    <a:pt x="270" y="67"/>
                  </a:lnTo>
                  <a:lnTo>
                    <a:pt x="269" y="71"/>
                  </a:lnTo>
                  <a:lnTo>
                    <a:pt x="266" y="76"/>
                  </a:lnTo>
                  <a:lnTo>
                    <a:pt x="267" y="79"/>
                  </a:lnTo>
                  <a:lnTo>
                    <a:pt x="267" y="81"/>
                  </a:lnTo>
                  <a:lnTo>
                    <a:pt x="266" y="84"/>
                  </a:lnTo>
                  <a:lnTo>
                    <a:pt x="263" y="87"/>
                  </a:lnTo>
                  <a:lnTo>
                    <a:pt x="261" y="97"/>
                  </a:lnTo>
                  <a:lnTo>
                    <a:pt x="259" y="109"/>
                  </a:lnTo>
                  <a:lnTo>
                    <a:pt x="262" y="118"/>
                  </a:lnTo>
                  <a:lnTo>
                    <a:pt x="266" y="126"/>
                  </a:lnTo>
                  <a:lnTo>
                    <a:pt x="275" y="130"/>
                  </a:lnTo>
                  <a:lnTo>
                    <a:pt x="272" y="119"/>
                  </a:lnTo>
                  <a:lnTo>
                    <a:pt x="274" y="104"/>
                  </a:lnTo>
                  <a:lnTo>
                    <a:pt x="278" y="88"/>
                  </a:lnTo>
                  <a:lnTo>
                    <a:pt x="283" y="71"/>
                  </a:lnTo>
                  <a:lnTo>
                    <a:pt x="290" y="54"/>
                  </a:lnTo>
                  <a:lnTo>
                    <a:pt x="297" y="40"/>
                  </a:lnTo>
                  <a:lnTo>
                    <a:pt x="304" y="28"/>
                  </a:lnTo>
                  <a:lnTo>
                    <a:pt x="310" y="21"/>
                  </a:lnTo>
                  <a:lnTo>
                    <a:pt x="310" y="17"/>
                  </a:lnTo>
                  <a:close/>
                  <a:moveTo>
                    <a:pt x="307" y="0"/>
                  </a:moveTo>
                  <a:lnTo>
                    <a:pt x="316" y="3"/>
                  </a:lnTo>
                  <a:lnTo>
                    <a:pt x="325" y="12"/>
                  </a:lnTo>
                  <a:lnTo>
                    <a:pt x="325" y="12"/>
                  </a:lnTo>
                  <a:lnTo>
                    <a:pt x="422" y="37"/>
                  </a:lnTo>
                  <a:lnTo>
                    <a:pt x="423" y="30"/>
                  </a:lnTo>
                  <a:lnTo>
                    <a:pt x="424" y="24"/>
                  </a:lnTo>
                  <a:lnTo>
                    <a:pt x="426" y="21"/>
                  </a:lnTo>
                  <a:lnTo>
                    <a:pt x="428" y="20"/>
                  </a:lnTo>
                  <a:lnTo>
                    <a:pt x="431" y="20"/>
                  </a:lnTo>
                  <a:lnTo>
                    <a:pt x="454" y="23"/>
                  </a:lnTo>
                  <a:lnTo>
                    <a:pt x="478" y="28"/>
                  </a:lnTo>
                  <a:lnTo>
                    <a:pt x="483" y="29"/>
                  </a:lnTo>
                  <a:lnTo>
                    <a:pt x="488" y="32"/>
                  </a:lnTo>
                  <a:lnTo>
                    <a:pt x="492" y="34"/>
                  </a:lnTo>
                  <a:lnTo>
                    <a:pt x="495" y="38"/>
                  </a:lnTo>
                  <a:lnTo>
                    <a:pt x="498" y="42"/>
                  </a:lnTo>
                  <a:lnTo>
                    <a:pt x="498" y="49"/>
                  </a:lnTo>
                  <a:lnTo>
                    <a:pt x="498" y="51"/>
                  </a:lnTo>
                  <a:lnTo>
                    <a:pt x="496" y="53"/>
                  </a:lnTo>
                  <a:lnTo>
                    <a:pt x="494" y="55"/>
                  </a:lnTo>
                  <a:lnTo>
                    <a:pt x="492" y="55"/>
                  </a:lnTo>
                  <a:lnTo>
                    <a:pt x="577" y="79"/>
                  </a:lnTo>
                  <a:lnTo>
                    <a:pt x="704" y="112"/>
                  </a:lnTo>
                  <a:lnTo>
                    <a:pt x="832" y="147"/>
                  </a:lnTo>
                  <a:lnTo>
                    <a:pt x="835" y="148"/>
                  </a:lnTo>
                  <a:lnTo>
                    <a:pt x="852" y="140"/>
                  </a:lnTo>
                  <a:lnTo>
                    <a:pt x="869" y="140"/>
                  </a:lnTo>
                  <a:lnTo>
                    <a:pt x="886" y="146"/>
                  </a:lnTo>
                  <a:lnTo>
                    <a:pt x="901" y="156"/>
                  </a:lnTo>
                  <a:lnTo>
                    <a:pt x="925" y="148"/>
                  </a:lnTo>
                  <a:lnTo>
                    <a:pt x="952" y="144"/>
                  </a:lnTo>
                  <a:lnTo>
                    <a:pt x="978" y="146"/>
                  </a:lnTo>
                  <a:lnTo>
                    <a:pt x="1004" y="151"/>
                  </a:lnTo>
                  <a:lnTo>
                    <a:pt x="1027" y="159"/>
                  </a:lnTo>
                  <a:lnTo>
                    <a:pt x="1051" y="173"/>
                  </a:lnTo>
                  <a:lnTo>
                    <a:pt x="1071" y="193"/>
                  </a:lnTo>
                  <a:lnTo>
                    <a:pt x="1084" y="215"/>
                  </a:lnTo>
                  <a:lnTo>
                    <a:pt x="1093" y="240"/>
                  </a:lnTo>
                  <a:lnTo>
                    <a:pt x="1097" y="266"/>
                  </a:lnTo>
                  <a:lnTo>
                    <a:pt x="1094" y="294"/>
                  </a:lnTo>
                  <a:lnTo>
                    <a:pt x="1086" y="320"/>
                  </a:lnTo>
                  <a:lnTo>
                    <a:pt x="1073" y="345"/>
                  </a:lnTo>
                  <a:lnTo>
                    <a:pt x="1055" y="367"/>
                  </a:lnTo>
                  <a:lnTo>
                    <a:pt x="1034" y="385"/>
                  </a:lnTo>
                  <a:lnTo>
                    <a:pt x="1010" y="401"/>
                  </a:lnTo>
                  <a:lnTo>
                    <a:pt x="984" y="410"/>
                  </a:lnTo>
                  <a:lnTo>
                    <a:pt x="954" y="415"/>
                  </a:lnTo>
                  <a:lnTo>
                    <a:pt x="924" y="411"/>
                  </a:lnTo>
                  <a:lnTo>
                    <a:pt x="895" y="401"/>
                  </a:lnTo>
                  <a:lnTo>
                    <a:pt x="869" y="385"/>
                  </a:lnTo>
                  <a:lnTo>
                    <a:pt x="847" y="364"/>
                  </a:lnTo>
                  <a:lnTo>
                    <a:pt x="838" y="368"/>
                  </a:lnTo>
                  <a:lnTo>
                    <a:pt x="826" y="368"/>
                  </a:lnTo>
                  <a:lnTo>
                    <a:pt x="815" y="364"/>
                  </a:lnTo>
                  <a:lnTo>
                    <a:pt x="805" y="356"/>
                  </a:lnTo>
                  <a:lnTo>
                    <a:pt x="798" y="347"/>
                  </a:lnTo>
                  <a:lnTo>
                    <a:pt x="793" y="339"/>
                  </a:lnTo>
                  <a:lnTo>
                    <a:pt x="791" y="332"/>
                  </a:lnTo>
                  <a:lnTo>
                    <a:pt x="788" y="332"/>
                  </a:lnTo>
                  <a:lnTo>
                    <a:pt x="785" y="332"/>
                  </a:lnTo>
                  <a:lnTo>
                    <a:pt x="524" y="237"/>
                  </a:lnTo>
                  <a:lnTo>
                    <a:pt x="392" y="189"/>
                  </a:lnTo>
                  <a:lnTo>
                    <a:pt x="330" y="164"/>
                  </a:lnTo>
                  <a:lnTo>
                    <a:pt x="317" y="159"/>
                  </a:lnTo>
                  <a:lnTo>
                    <a:pt x="304" y="153"/>
                  </a:lnTo>
                  <a:lnTo>
                    <a:pt x="292" y="148"/>
                  </a:lnTo>
                  <a:lnTo>
                    <a:pt x="282" y="139"/>
                  </a:lnTo>
                  <a:lnTo>
                    <a:pt x="269" y="139"/>
                  </a:lnTo>
                  <a:lnTo>
                    <a:pt x="257" y="133"/>
                  </a:lnTo>
                  <a:lnTo>
                    <a:pt x="249" y="121"/>
                  </a:lnTo>
                  <a:lnTo>
                    <a:pt x="246" y="109"/>
                  </a:lnTo>
                  <a:lnTo>
                    <a:pt x="246" y="97"/>
                  </a:lnTo>
                  <a:lnTo>
                    <a:pt x="249" y="84"/>
                  </a:lnTo>
                  <a:lnTo>
                    <a:pt x="232" y="76"/>
                  </a:lnTo>
                  <a:lnTo>
                    <a:pt x="214" y="71"/>
                  </a:lnTo>
                  <a:lnTo>
                    <a:pt x="193" y="66"/>
                  </a:lnTo>
                  <a:lnTo>
                    <a:pt x="173" y="64"/>
                  </a:lnTo>
                  <a:lnTo>
                    <a:pt x="152" y="64"/>
                  </a:lnTo>
                  <a:lnTo>
                    <a:pt x="134" y="68"/>
                  </a:lnTo>
                  <a:lnTo>
                    <a:pt x="115" y="75"/>
                  </a:lnTo>
                  <a:lnTo>
                    <a:pt x="101" y="85"/>
                  </a:lnTo>
                  <a:lnTo>
                    <a:pt x="89" y="101"/>
                  </a:lnTo>
                  <a:lnTo>
                    <a:pt x="83" y="118"/>
                  </a:lnTo>
                  <a:lnTo>
                    <a:pt x="81" y="133"/>
                  </a:lnTo>
                  <a:lnTo>
                    <a:pt x="85" y="147"/>
                  </a:lnTo>
                  <a:lnTo>
                    <a:pt x="93" y="160"/>
                  </a:lnTo>
                  <a:lnTo>
                    <a:pt x="104" y="172"/>
                  </a:lnTo>
                  <a:lnTo>
                    <a:pt x="115" y="182"/>
                  </a:lnTo>
                  <a:lnTo>
                    <a:pt x="139" y="205"/>
                  </a:lnTo>
                  <a:lnTo>
                    <a:pt x="159" y="231"/>
                  </a:lnTo>
                  <a:lnTo>
                    <a:pt x="170" y="256"/>
                  </a:lnTo>
                  <a:lnTo>
                    <a:pt x="174" y="278"/>
                  </a:lnTo>
                  <a:lnTo>
                    <a:pt x="172" y="299"/>
                  </a:lnTo>
                  <a:lnTo>
                    <a:pt x="164" y="318"/>
                  </a:lnTo>
                  <a:lnTo>
                    <a:pt x="151" y="334"/>
                  </a:lnTo>
                  <a:lnTo>
                    <a:pt x="134" y="349"/>
                  </a:lnTo>
                  <a:lnTo>
                    <a:pt x="114" y="359"/>
                  </a:lnTo>
                  <a:lnTo>
                    <a:pt x="92" y="367"/>
                  </a:lnTo>
                  <a:lnTo>
                    <a:pt x="70" y="371"/>
                  </a:lnTo>
                  <a:lnTo>
                    <a:pt x="45" y="371"/>
                  </a:lnTo>
                  <a:lnTo>
                    <a:pt x="23" y="366"/>
                  </a:lnTo>
                  <a:lnTo>
                    <a:pt x="20" y="367"/>
                  </a:lnTo>
                  <a:lnTo>
                    <a:pt x="19" y="367"/>
                  </a:lnTo>
                  <a:lnTo>
                    <a:pt x="10" y="362"/>
                  </a:lnTo>
                  <a:lnTo>
                    <a:pt x="3" y="354"/>
                  </a:lnTo>
                  <a:lnTo>
                    <a:pt x="0" y="343"/>
                  </a:lnTo>
                  <a:lnTo>
                    <a:pt x="3" y="333"/>
                  </a:lnTo>
                  <a:lnTo>
                    <a:pt x="10" y="324"/>
                  </a:lnTo>
                  <a:lnTo>
                    <a:pt x="12" y="322"/>
                  </a:lnTo>
                  <a:lnTo>
                    <a:pt x="15" y="322"/>
                  </a:lnTo>
                  <a:lnTo>
                    <a:pt x="17" y="324"/>
                  </a:lnTo>
                  <a:lnTo>
                    <a:pt x="20" y="325"/>
                  </a:lnTo>
                  <a:lnTo>
                    <a:pt x="23" y="324"/>
                  </a:lnTo>
                  <a:lnTo>
                    <a:pt x="38" y="324"/>
                  </a:lnTo>
                  <a:lnTo>
                    <a:pt x="54" y="324"/>
                  </a:lnTo>
                  <a:lnTo>
                    <a:pt x="70" y="322"/>
                  </a:lnTo>
                  <a:lnTo>
                    <a:pt x="85" y="320"/>
                  </a:lnTo>
                  <a:lnTo>
                    <a:pt x="98" y="312"/>
                  </a:lnTo>
                  <a:lnTo>
                    <a:pt x="110" y="300"/>
                  </a:lnTo>
                  <a:lnTo>
                    <a:pt x="117" y="287"/>
                  </a:lnTo>
                  <a:lnTo>
                    <a:pt x="117" y="271"/>
                  </a:lnTo>
                  <a:lnTo>
                    <a:pt x="113" y="254"/>
                  </a:lnTo>
                  <a:lnTo>
                    <a:pt x="106" y="239"/>
                  </a:lnTo>
                  <a:lnTo>
                    <a:pt x="97" y="224"/>
                  </a:lnTo>
                  <a:lnTo>
                    <a:pt x="88" y="214"/>
                  </a:lnTo>
                  <a:lnTo>
                    <a:pt x="76" y="202"/>
                  </a:lnTo>
                  <a:lnTo>
                    <a:pt x="64" y="193"/>
                  </a:lnTo>
                  <a:lnTo>
                    <a:pt x="51" y="182"/>
                  </a:lnTo>
                  <a:lnTo>
                    <a:pt x="41" y="172"/>
                  </a:lnTo>
                  <a:lnTo>
                    <a:pt x="32" y="161"/>
                  </a:lnTo>
                  <a:lnTo>
                    <a:pt x="27" y="148"/>
                  </a:lnTo>
                  <a:lnTo>
                    <a:pt x="24" y="134"/>
                  </a:lnTo>
                  <a:lnTo>
                    <a:pt x="28" y="116"/>
                  </a:lnTo>
                  <a:lnTo>
                    <a:pt x="36" y="95"/>
                  </a:lnTo>
                  <a:lnTo>
                    <a:pt x="46" y="74"/>
                  </a:lnTo>
                  <a:lnTo>
                    <a:pt x="59" y="54"/>
                  </a:lnTo>
                  <a:lnTo>
                    <a:pt x="76" y="37"/>
                  </a:lnTo>
                  <a:lnTo>
                    <a:pt x="95" y="24"/>
                  </a:lnTo>
                  <a:lnTo>
                    <a:pt x="117" y="16"/>
                  </a:lnTo>
                  <a:lnTo>
                    <a:pt x="147" y="12"/>
                  </a:lnTo>
                  <a:lnTo>
                    <a:pt x="178" y="12"/>
                  </a:lnTo>
                  <a:lnTo>
                    <a:pt x="210" y="19"/>
                  </a:lnTo>
                  <a:lnTo>
                    <a:pt x="238" y="29"/>
                  </a:lnTo>
                  <a:lnTo>
                    <a:pt x="265" y="45"/>
                  </a:lnTo>
                  <a:lnTo>
                    <a:pt x="271" y="33"/>
                  </a:lnTo>
                  <a:lnTo>
                    <a:pt x="279" y="21"/>
                  </a:lnTo>
                  <a:lnTo>
                    <a:pt x="288" y="12"/>
                  </a:lnTo>
                  <a:lnTo>
                    <a:pt x="297" y="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8770742" y="3457315"/>
              <a:ext cx="325603" cy="503692"/>
            </a:xfrm>
            <a:custGeom>
              <a:avLst/>
              <a:gdLst>
                <a:gd name="connsiteX0" fmla="*/ 325603 w 325603"/>
                <a:gd name="connsiteY0" fmla="*/ 44168 h 503692"/>
                <a:gd name="connsiteX1" fmla="*/ 220095 w 325603"/>
                <a:gd name="connsiteY1" fmla="*/ 2605 h 503692"/>
                <a:gd name="connsiteX2" fmla="*/ 95404 w 325603"/>
                <a:gd name="connsiteY2" fmla="*/ 15393 h 503692"/>
                <a:gd name="connsiteX3" fmla="*/ 9080 w 325603"/>
                <a:gd name="connsiteY3" fmla="*/ 104915 h 503692"/>
                <a:gd name="connsiteX4" fmla="*/ 9080 w 325603"/>
                <a:gd name="connsiteY4" fmla="*/ 194437 h 503692"/>
                <a:gd name="connsiteX5" fmla="*/ 66630 w 325603"/>
                <a:gd name="connsiteY5" fmla="*/ 248789 h 503692"/>
                <a:gd name="connsiteX6" fmla="*/ 127376 w 325603"/>
                <a:gd name="connsiteY6" fmla="*/ 299944 h 503692"/>
                <a:gd name="connsiteX7" fmla="*/ 156151 w 325603"/>
                <a:gd name="connsiteY7" fmla="*/ 395861 h 503692"/>
                <a:gd name="connsiteX8" fmla="*/ 120982 w 325603"/>
                <a:gd name="connsiteY8" fmla="*/ 453410 h 503692"/>
                <a:gd name="connsiteX9" fmla="*/ 25066 w 325603"/>
                <a:gd name="connsiteY9" fmla="*/ 501368 h 503692"/>
                <a:gd name="connsiteX10" fmla="*/ 37855 w 325603"/>
                <a:gd name="connsiteY10" fmla="*/ 491777 h 50369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5603" h="503692">
                  <a:moveTo>
                    <a:pt x="325603" y="44168"/>
                  </a:moveTo>
                  <a:cubicBezTo>
                    <a:pt x="292032" y="25784"/>
                    <a:pt x="258461" y="7401"/>
                    <a:pt x="220095" y="2605"/>
                  </a:cubicBezTo>
                  <a:cubicBezTo>
                    <a:pt x="181728" y="-2191"/>
                    <a:pt x="130573" y="-1659"/>
                    <a:pt x="95404" y="15393"/>
                  </a:cubicBezTo>
                  <a:cubicBezTo>
                    <a:pt x="60235" y="32445"/>
                    <a:pt x="23467" y="75074"/>
                    <a:pt x="9080" y="104915"/>
                  </a:cubicBezTo>
                  <a:cubicBezTo>
                    <a:pt x="-5307" y="134756"/>
                    <a:pt x="-512" y="170458"/>
                    <a:pt x="9080" y="194437"/>
                  </a:cubicBezTo>
                  <a:cubicBezTo>
                    <a:pt x="18672" y="218416"/>
                    <a:pt x="46914" y="231205"/>
                    <a:pt x="66630" y="248789"/>
                  </a:cubicBezTo>
                  <a:cubicBezTo>
                    <a:pt x="86346" y="266374"/>
                    <a:pt x="112456" y="275432"/>
                    <a:pt x="127376" y="299944"/>
                  </a:cubicBezTo>
                  <a:cubicBezTo>
                    <a:pt x="142296" y="324456"/>
                    <a:pt x="157217" y="370283"/>
                    <a:pt x="156151" y="395861"/>
                  </a:cubicBezTo>
                  <a:cubicBezTo>
                    <a:pt x="155085" y="421439"/>
                    <a:pt x="142830" y="435825"/>
                    <a:pt x="120982" y="453410"/>
                  </a:cubicBezTo>
                  <a:cubicBezTo>
                    <a:pt x="99134" y="470995"/>
                    <a:pt x="38921" y="494973"/>
                    <a:pt x="25066" y="501368"/>
                  </a:cubicBezTo>
                  <a:cubicBezTo>
                    <a:pt x="11211" y="507763"/>
                    <a:pt x="24533" y="499770"/>
                    <a:pt x="37855" y="491777"/>
                  </a:cubicBezTo>
                </a:path>
              </a:pathLst>
            </a:cu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49" name="직선 연결선 48"/>
            <p:cNvCxnSpPr/>
            <p:nvPr/>
          </p:nvCxnSpPr>
          <p:spPr>
            <a:xfrm flipH="1" flipV="1">
              <a:off x="2709711" y="3770937"/>
              <a:ext cx="207963" cy="152400"/>
            </a:xfrm>
            <a:prstGeom prst="line">
              <a:avLst/>
            </a:prstGeom>
            <a:ln w="825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2430779" y="2427844"/>
              <a:ext cx="491836" cy="1447891"/>
            </a:xfrm>
            <a:custGeom>
              <a:avLst/>
              <a:gdLst>
                <a:gd name="connsiteX0" fmla="*/ 0 w 548264"/>
                <a:gd name="connsiteY0" fmla="*/ 0 h 1435102"/>
                <a:gd name="connsiteX1" fmla="*/ 548264 w 548264"/>
                <a:gd name="connsiteY1" fmla="*/ 0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503504 w 548264"/>
                <a:gd name="connsiteY1" fmla="*/ 14707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481123 w 548264"/>
                <a:gd name="connsiteY1" fmla="*/ 12469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481123 w 548264"/>
                <a:gd name="connsiteY1" fmla="*/ 12469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07214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07587 w 481122"/>
                <a:gd name="connsiteY1" fmla="*/ 163058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94142 w 491836"/>
                <a:gd name="connsiteY4" fmla="*/ 1339186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71762 w 491836"/>
                <a:gd name="connsiteY4" fmla="*/ 1332792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1836" h="1447891">
                  <a:moveTo>
                    <a:pt x="0" y="0"/>
                  </a:moveTo>
                  <a:lnTo>
                    <a:pt x="407587" y="163058"/>
                  </a:lnTo>
                  <a:cubicBezTo>
                    <a:pt x="483103" y="284890"/>
                    <a:pt x="453631" y="516853"/>
                    <a:pt x="465887" y="730992"/>
                  </a:cubicBezTo>
                  <a:cubicBezTo>
                    <a:pt x="478143" y="945131"/>
                    <a:pt x="507615" y="1346525"/>
                    <a:pt x="481122" y="1447891"/>
                  </a:cubicBezTo>
                  <a:lnTo>
                    <a:pt x="249381" y="1329595"/>
                  </a:lnTo>
                  <a:cubicBezTo>
                    <a:pt x="287748" y="846965"/>
                    <a:pt x="249382" y="52739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32933" y="625754"/>
            <a:ext cx="2633201" cy="449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b="0" spc="600">
                <a:latin typeface="-윤고딕310"/>
                <a:ea typeface="-윤고딕310"/>
              </a:rPr>
              <a:t>CONTENTS</a:t>
            </a:r>
            <a:endParaRPr lang="en-US" altLang="ko-KR" sz="2400" b="0" spc="600">
              <a:latin typeface="-윤고딕310"/>
              <a:ea typeface="-윤고딕31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383627" y="1104424"/>
            <a:ext cx="2487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0"/>
          <p:cNvSpPr>
            <a:spLocks noEditPoints="1"/>
          </p:cNvSpPr>
          <p:nvPr/>
        </p:nvSpPr>
        <p:spPr>
          <a:xfrm rot="19588220">
            <a:off x="358154" y="163320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05218" y="2087219"/>
            <a:ext cx="4287147" cy="3873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b="0" spc="300">
                <a:latin typeface="-윤고딕310"/>
                <a:ea typeface="-윤고딕310"/>
              </a:rPr>
              <a:t>1. </a:t>
            </a:r>
            <a:r>
              <a:rPr lang="en-US" altLang="ko-KR" sz="2000" b="0" spc="300">
                <a:latin typeface="-윤고딕310"/>
                <a:ea typeface="-윤고딕310"/>
              </a:rPr>
              <a:t>Movipy</a:t>
            </a:r>
            <a:r>
              <a:rPr lang="ko-KR" altLang="en-US" sz="2000" b="0" spc="300">
                <a:latin typeface="-윤고딕310"/>
                <a:ea typeface="-윤고딕310"/>
              </a:rPr>
              <a:t> &amp;</a:t>
            </a:r>
            <a:r>
              <a:rPr lang="en-US" altLang="ko-KR" sz="2000" b="0" spc="300">
                <a:latin typeface="-윤고딕310"/>
                <a:ea typeface="-윤고딕310"/>
              </a:rPr>
              <a:t> Pydub modules</a:t>
            </a:r>
            <a:endParaRPr lang="en-US" altLang="ko-KR" sz="2000" b="0" spc="300">
              <a:latin typeface="-윤고딕310"/>
              <a:ea typeface="-윤고딕31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02597" y="3011775"/>
            <a:ext cx="5786805" cy="388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2. </a:t>
            </a:r>
            <a:r>
              <a:rPr lang="ko-KR" altLang="en-US" sz="2000" b="0" spc="300">
                <a:latin typeface="-윤고딕310"/>
                <a:ea typeface="-윤고딕310"/>
              </a:rPr>
              <a:t>모듈을 이용한 </a:t>
            </a:r>
            <a:r>
              <a:rPr lang="en-US" altLang="ko-KR" sz="2000" b="0" spc="300">
                <a:latin typeface="-윤고딕310"/>
                <a:ea typeface="-윤고딕310"/>
              </a:rPr>
              <a:t>video</a:t>
            </a:r>
            <a:r>
              <a:rPr lang="ko-KR" altLang="en-US" sz="2000" b="0" spc="300">
                <a:latin typeface="-윤고딕310"/>
                <a:ea typeface="-윤고딕310"/>
              </a:rPr>
              <a:t> 합병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36967" y="3962986"/>
            <a:ext cx="3912498" cy="3943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3. RTP, RTCP, RTSP</a:t>
            </a:r>
            <a:r>
              <a:rPr lang="ko-KR" altLang="en-US" sz="2000" b="0" spc="300">
                <a:latin typeface="-윤고딕310"/>
                <a:ea typeface="-윤고딕310"/>
              </a:rPr>
              <a:t> 소개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36965" y="4890485"/>
            <a:ext cx="6405932" cy="393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4. </a:t>
            </a:r>
            <a:r>
              <a:rPr lang="ko-KR" altLang="en-US" sz="2000" b="0" spc="300">
                <a:latin typeface="-윤고딕310"/>
                <a:ea typeface="-윤고딕310"/>
              </a:rPr>
              <a:t>개발 방향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-351267" y="4706995"/>
            <a:ext cx="2545815" cy="254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533718" y="4706995"/>
            <a:ext cx="2637855" cy="2637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-623870" y="4799294"/>
            <a:ext cx="2641075" cy="2641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878072" y="1104424"/>
            <a:ext cx="0" cy="5236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47"/>
          <p:cNvSpPr/>
          <p:nvPr/>
        </p:nvSpPr>
        <p:spPr>
          <a:xfrm rot="3259799">
            <a:off x="2569032" y="1915535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0" name="Freeform 47"/>
          <p:cNvSpPr/>
          <p:nvPr/>
        </p:nvSpPr>
        <p:spPr>
          <a:xfrm rot="3259799">
            <a:off x="2558452" y="2879460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1" name="Freeform 47"/>
          <p:cNvSpPr/>
          <p:nvPr/>
        </p:nvSpPr>
        <p:spPr>
          <a:xfrm rot="3259799">
            <a:off x="2545751" y="3855893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2" name="Freeform 47"/>
          <p:cNvSpPr/>
          <p:nvPr/>
        </p:nvSpPr>
        <p:spPr>
          <a:xfrm rot="3259799">
            <a:off x="2551041" y="4787919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9128974" y="-182451"/>
            <a:ext cx="3080197" cy="3080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8946523" y="-182451"/>
            <a:ext cx="3262648" cy="3262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8856371" y="-90152"/>
            <a:ext cx="3352800" cy="335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8673920" y="-90152"/>
            <a:ext cx="3535251" cy="3535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8500056" y="-81565"/>
            <a:ext cx="3709115" cy="370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5"/>
          <p:cNvSpPr>
            <a:spLocks noEditPoints="1"/>
          </p:cNvSpPr>
          <p:nvPr/>
        </p:nvSpPr>
        <p:spPr>
          <a:xfrm rot="1185559">
            <a:off x="9747570" y="456303"/>
            <a:ext cx="544513" cy="441325"/>
          </a:xfrm>
          <a:custGeom>
            <a:avLst/>
            <a:gdLst>
              <a:gd name="T0" fmla="*/ 224 w 343"/>
              <a:gd name="T1" fmla="*/ 22 h 278"/>
              <a:gd name="T2" fmla="*/ 207 w 343"/>
              <a:gd name="T3" fmla="*/ 36 h 278"/>
              <a:gd name="T4" fmla="*/ 303 w 343"/>
              <a:gd name="T5" fmla="*/ 154 h 278"/>
              <a:gd name="T6" fmla="*/ 321 w 343"/>
              <a:gd name="T7" fmla="*/ 140 h 278"/>
              <a:gd name="T8" fmla="*/ 224 w 343"/>
              <a:gd name="T9" fmla="*/ 22 h 278"/>
              <a:gd name="T10" fmla="*/ 229 w 343"/>
              <a:gd name="T11" fmla="*/ 0 h 278"/>
              <a:gd name="T12" fmla="*/ 343 w 343"/>
              <a:gd name="T13" fmla="*/ 138 h 278"/>
              <a:gd name="T14" fmla="*/ 335 w 343"/>
              <a:gd name="T15" fmla="*/ 145 h 278"/>
              <a:gd name="T16" fmla="*/ 329 w 343"/>
              <a:gd name="T17" fmla="*/ 150 h 278"/>
              <a:gd name="T18" fmla="*/ 313 w 343"/>
              <a:gd name="T19" fmla="*/ 163 h 278"/>
              <a:gd name="T20" fmla="*/ 297 w 343"/>
              <a:gd name="T21" fmla="*/ 175 h 278"/>
              <a:gd name="T22" fmla="*/ 186 w 343"/>
              <a:gd name="T23" fmla="*/ 267 h 278"/>
              <a:gd name="T24" fmla="*/ 185 w 343"/>
              <a:gd name="T25" fmla="*/ 268 h 278"/>
              <a:gd name="T26" fmla="*/ 184 w 343"/>
              <a:gd name="T27" fmla="*/ 268 h 278"/>
              <a:gd name="T28" fmla="*/ 170 w 343"/>
              <a:gd name="T29" fmla="*/ 275 h 278"/>
              <a:gd name="T30" fmla="*/ 156 w 343"/>
              <a:gd name="T31" fmla="*/ 278 h 278"/>
              <a:gd name="T32" fmla="*/ 139 w 343"/>
              <a:gd name="T33" fmla="*/ 276 h 278"/>
              <a:gd name="T34" fmla="*/ 122 w 343"/>
              <a:gd name="T35" fmla="*/ 268 h 278"/>
              <a:gd name="T36" fmla="*/ 110 w 343"/>
              <a:gd name="T37" fmla="*/ 256 h 278"/>
              <a:gd name="T38" fmla="*/ 105 w 343"/>
              <a:gd name="T39" fmla="*/ 241 h 278"/>
              <a:gd name="T40" fmla="*/ 106 w 343"/>
              <a:gd name="T41" fmla="*/ 225 h 278"/>
              <a:gd name="T42" fmla="*/ 112 w 343"/>
              <a:gd name="T43" fmla="*/ 213 h 278"/>
              <a:gd name="T44" fmla="*/ 121 w 343"/>
              <a:gd name="T45" fmla="*/ 204 h 278"/>
              <a:gd name="T46" fmla="*/ 132 w 343"/>
              <a:gd name="T47" fmla="*/ 199 h 278"/>
              <a:gd name="T48" fmla="*/ 147 w 343"/>
              <a:gd name="T49" fmla="*/ 197 h 278"/>
              <a:gd name="T50" fmla="*/ 161 w 343"/>
              <a:gd name="T51" fmla="*/ 199 h 278"/>
              <a:gd name="T52" fmla="*/ 176 w 343"/>
              <a:gd name="T53" fmla="*/ 205 h 278"/>
              <a:gd name="T54" fmla="*/ 186 w 343"/>
              <a:gd name="T55" fmla="*/ 214 h 278"/>
              <a:gd name="T56" fmla="*/ 194 w 343"/>
              <a:gd name="T57" fmla="*/ 226 h 278"/>
              <a:gd name="T58" fmla="*/ 197 w 343"/>
              <a:gd name="T59" fmla="*/ 241 h 278"/>
              <a:gd name="T60" fmla="*/ 288 w 343"/>
              <a:gd name="T61" fmla="*/ 166 h 278"/>
              <a:gd name="T62" fmla="*/ 193 w 343"/>
              <a:gd name="T63" fmla="*/ 48 h 278"/>
              <a:gd name="T64" fmla="*/ 81 w 343"/>
              <a:gd name="T65" fmla="*/ 138 h 278"/>
              <a:gd name="T66" fmla="*/ 80 w 343"/>
              <a:gd name="T67" fmla="*/ 138 h 278"/>
              <a:gd name="T68" fmla="*/ 79 w 343"/>
              <a:gd name="T69" fmla="*/ 140 h 278"/>
              <a:gd name="T70" fmla="*/ 66 w 343"/>
              <a:gd name="T71" fmla="*/ 146 h 278"/>
              <a:gd name="T72" fmla="*/ 51 w 343"/>
              <a:gd name="T73" fmla="*/ 149 h 278"/>
              <a:gd name="T74" fmla="*/ 34 w 343"/>
              <a:gd name="T75" fmla="*/ 148 h 278"/>
              <a:gd name="T76" fmla="*/ 17 w 343"/>
              <a:gd name="T77" fmla="*/ 140 h 278"/>
              <a:gd name="T78" fmla="*/ 6 w 343"/>
              <a:gd name="T79" fmla="*/ 127 h 278"/>
              <a:gd name="T80" fmla="*/ 0 w 343"/>
              <a:gd name="T81" fmla="*/ 112 h 278"/>
              <a:gd name="T82" fmla="*/ 0 w 343"/>
              <a:gd name="T83" fmla="*/ 97 h 278"/>
              <a:gd name="T84" fmla="*/ 7 w 343"/>
              <a:gd name="T85" fmla="*/ 85 h 278"/>
              <a:gd name="T86" fmla="*/ 16 w 343"/>
              <a:gd name="T87" fmla="*/ 76 h 278"/>
              <a:gd name="T88" fmla="*/ 28 w 343"/>
              <a:gd name="T89" fmla="*/ 70 h 278"/>
              <a:gd name="T90" fmla="*/ 42 w 343"/>
              <a:gd name="T91" fmla="*/ 68 h 278"/>
              <a:gd name="T92" fmla="*/ 57 w 343"/>
              <a:gd name="T93" fmla="*/ 70 h 278"/>
              <a:gd name="T94" fmla="*/ 71 w 343"/>
              <a:gd name="T95" fmla="*/ 77 h 278"/>
              <a:gd name="T96" fmla="*/ 81 w 343"/>
              <a:gd name="T97" fmla="*/ 86 h 278"/>
              <a:gd name="T98" fmla="*/ 89 w 343"/>
              <a:gd name="T99" fmla="*/ 98 h 278"/>
              <a:gd name="T100" fmla="*/ 92 w 343"/>
              <a:gd name="T101" fmla="*/ 112 h 278"/>
              <a:gd name="T102" fmla="*/ 185 w 343"/>
              <a:gd name="T103" fmla="*/ 36 h 278"/>
              <a:gd name="T104" fmla="*/ 199 w 343"/>
              <a:gd name="T105" fmla="*/ 25 h 278"/>
              <a:gd name="T106" fmla="*/ 215 w 343"/>
              <a:gd name="T107" fmla="*/ 11 h 278"/>
              <a:gd name="T108" fmla="*/ 222 w 343"/>
              <a:gd name="T109" fmla="*/ 6 h 278"/>
              <a:gd name="T110" fmla="*/ 229 w 343"/>
              <a:gd name="T111" fmla="*/ 0 h 27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" h="278">
                <a:moveTo>
                  <a:pt x="224" y="22"/>
                </a:moveTo>
                <a:lnTo>
                  <a:pt x="207" y="36"/>
                </a:lnTo>
                <a:lnTo>
                  <a:pt x="303" y="154"/>
                </a:lnTo>
                <a:lnTo>
                  <a:pt x="321" y="140"/>
                </a:lnTo>
                <a:lnTo>
                  <a:pt x="224" y="22"/>
                </a:lnTo>
                <a:close/>
                <a:moveTo>
                  <a:pt x="229" y="0"/>
                </a:moveTo>
                <a:lnTo>
                  <a:pt x="343" y="138"/>
                </a:lnTo>
                <a:lnTo>
                  <a:pt x="335" y="145"/>
                </a:lnTo>
                <a:lnTo>
                  <a:pt x="329" y="150"/>
                </a:lnTo>
                <a:lnTo>
                  <a:pt x="313" y="163"/>
                </a:lnTo>
                <a:lnTo>
                  <a:pt x="297" y="175"/>
                </a:lnTo>
                <a:lnTo>
                  <a:pt x="186" y="267"/>
                </a:lnTo>
                <a:lnTo>
                  <a:pt x="185" y="268"/>
                </a:lnTo>
                <a:lnTo>
                  <a:pt x="184" y="268"/>
                </a:lnTo>
                <a:lnTo>
                  <a:pt x="170" y="275"/>
                </a:lnTo>
                <a:lnTo>
                  <a:pt x="156" y="278"/>
                </a:lnTo>
                <a:lnTo>
                  <a:pt x="139" y="276"/>
                </a:lnTo>
                <a:lnTo>
                  <a:pt x="122" y="268"/>
                </a:lnTo>
                <a:lnTo>
                  <a:pt x="110" y="256"/>
                </a:lnTo>
                <a:lnTo>
                  <a:pt x="105" y="241"/>
                </a:lnTo>
                <a:lnTo>
                  <a:pt x="106" y="225"/>
                </a:lnTo>
                <a:lnTo>
                  <a:pt x="112" y="213"/>
                </a:lnTo>
                <a:lnTo>
                  <a:pt x="121" y="204"/>
                </a:lnTo>
                <a:lnTo>
                  <a:pt x="132" y="199"/>
                </a:lnTo>
                <a:lnTo>
                  <a:pt x="147" y="197"/>
                </a:lnTo>
                <a:lnTo>
                  <a:pt x="161" y="199"/>
                </a:lnTo>
                <a:lnTo>
                  <a:pt x="176" y="205"/>
                </a:lnTo>
                <a:lnTo>
                  <a:pt x="186" y="214"/>
                </a:lnTo>
                <a:lnTo>
                  <a:pt x="194" y="226"/>
                </a:lnTo>
                <a:lnTo>
                  <a:pt x="197" y="241"/>
                </a:lnTo>
                <a:lnTo>
                  <a:pt x="288" y="166"/>
                </a:lnTo>
                <a:lnTo>
                  <a:pt x="193" y="48"/>
                </a:lnTo>
                <a:lnTo>
                  <a:pt x="81" y="138"/>
                </a:lnTo>
                <a:lnTo>
                  <a:pt x="80" y="138"/>
                </a:lnTo>
                <a:lnTo>
                  <a:pt x="79" y="140"/>
                </a:lnTo>
                <a:lnTo>
                  <a:pt x="66" y="146"/>
                </a:lnTo>
                <a:lnTo>
                  <a:pt x="51" y="149"/>
                </a:lnTo>
                <a:lnTo>
                  <a:pt x="34" y="148"/>
                </a:lnTo>
                <a:lnTo>
                  <a:pt x="17" y="140"/>
                </a:lnTo>
                <a:lnTo>
                  <a:pt x="6" y="127"/>
                </a:lnTo>
                <a:lnTo>
                  <a:pt x="0" y="112"/>
                </a:lnTo>
                <a:lnTo>
                  <a:pt x="0" y="97"/>
                </a:lnTo>
                <a:lnTo>
                  <a:pt x="7" y="85"/>
                </a:lnTo>
                <a:lnTo>
                  <a:pt x="16" y="76"/>
                </a:lnTo>
                <a:lnTo>
                  <a:pt x="28" y="70"/>
                </a:lnTo>
                <a:lnTo>
                  <a:pt x="42" y="68"/>
                </a:lnTo>
                <a:lnTo>
                  <a:pt x="57" y="70"/>
                </a:lnTo>
                <a:lnTo>
                  <a:pt x="71" y="77"/>
                </a:lnTo>
                <a:lnTo>
                  <a:pt x="81" y="86"/>
                </a:lnTo>
                <a:lnTo>
                  <a:pt x="89" y="98"/>
                </a:lnTo>
                <a:lnTo>
                  <a:pt x="92" y="112"/>
                </a:lnTo>
                <a:lnTo>
                  <a:pt x="185" y="36"/>
                </a:lnTo>
                <a:lnTo>
                  <a:pt x="199" y="25"/>
                </a:lnTo>
                <a:lnTo>
                  <a:pt x="215" y="11"/>
                </a:lnTo>
                <a:lnTo>
                  <a:pt x="222" y="6"/>
                </a:lnTo>
                <a:lnTo>
                  <a:pt x="229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0" name="Freeform 54"/>
          <p:cNvSpPr>
            <a:spLocks noEditPoints="1"/>
          </p:cNvSpPr>
          <p:nvPr/>
        </p:nvSpPr>
        <p:spPr>
          <a:xfrm rot="19322388">
            <a:off x="8836568" y="37082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" name="Freeform 47"/>
          <p:cNvSpPr/>
          <p:nvPr/>
        </p:nvSpPr>
        <p:spPr>
          <a:xfrm rot="3259799">
            <a:off x="9799395" y="1068977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2" name="Freeform 46"/>
          <p:cNvSpPr>
            <a:spLocks noEditPoints="1"/>
          </p:cNvSpPr>
          <p:nvPr/>
        </p:nvSpPr>
        <p:spPr>
          <a:xfrm rot="14031825">
            <a:off x="10584311" y="745837"/>
            <a:ext cx="162647" cy="258714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" name="Freeform 497"/>
          <p:cNvSpPr/>
          <p:nvPr/>
        </p:nvSpPr>
        <p:spPr>
          <a:xfrm>
            <a:off x="10274048" y="1661966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" name="Freeform 37"/>
          <p:cNvSpPr>
            <a:spLocks noEditPoints="1"/>
          </p:cNvSpPr>
          <p:nvPr/>
        </p:nvSpPr>
        <p:spPr>
          <a:xfrm rot="4950700">
            <a:off x="10879557" y="2280636"/>
            <a:ext cx="430213" cy="538163"/>
          </a:xfrm>
          <a:custGeom>
            <a:avLst/>
            <a:gdLst>
              <a:gd name="T0" fmla="*/ 147 w 271"/>
              <a:gd name="T1" fmla="*/ 22 h 339"/>
              <a:gd name="T2" fmla="*/ 21 w 271"/>
              <a:gd name="T3" fmla="*/ 109 h 339"/>
              <a:gd name="T4" fmla="*/ 34 w 271"/>
              <a:gd name="T5" fmla="*/ 127 h 339"/>
              <a:gd name="T6" fmla="*/ 160 w 271"/>
              <a:gd name="T7" fmla="*/ 42 h 339"/>
              <a:gd name="T8" fmla="*/ 147 w 271"/>
              <a:gd name="T9" fmla="*/ 22 h 339"/>
              <a:gd name="T10" fmla="*/ 148 w 271"/>
              <a:gd name="T11" fmla="*/ 0 h 339"/>
              <a:gd name="T12" fmla="*/ 155 w 271"/>
              <a:gd name="T13" fmla="*/ 8 h 339"/>
              <a:gd name="T14" fmla="*/ 159 w 271"/>
              <a:gd name="T15" fmla="*/ 16 h 339"/>
              <a:gd name="T16" fmla="*/ 170 w 271"/>
              <a:gd name="T17" fmla="*/ 33 h 339"/>
              <a:gd name="T18" fmla="*/ 181 w 271"/>
              <a:gd name="T19" fmla="*/ 48 h 339"/>
              <a:gd name="T20" fmla="*/ 262 w 271"/>
              <a:gd name="T21" fmla="*/ 167 h 339"/>
              <a:gd name="T22" fmla="*/ 263 w 271"/>
              <a:gd name="T23" fmla="*/ 169 h 339"/>
              <a:gd name="T24" fmla="*/ 263 w 271"/>
              <a:gd name="T25" fmla="*/ 170 h 339"/>
              <a:gd name="T26" fmla="*/ 270 w 271"/>
              <a:gd name="T27" fmla="*/ 183 h 339"/>
              <a:gd name="T28" fmla="*/ 271 w 271"/>
              <a:gd name="T29" fmla="*/ 199 h 339"/>
              <a:gd name="T30" fmla="*/ 267 w 271"/>
              <a:gd name="T31" fmla="*/ 215 h 339"/>
              <a:gd name="T32" fmla="*/ 258 w 271"/>
              <a:gd name="T33" fmla="*/ 230 h 339"/>
              <a:gd name="T34" fmla="*/ 245 w 271"/>
              <a:gd name="T35" fmla="*/ 241 h 339"/>
              <a:gd name="T36" fmla="*/ 229 w 271"/>
              <a:gd name="T37" fmla="*/ 246 h 339"/>
              <a:gd name="T38" fmla="*/ 214 w 271"/>
              <a:gd name="T39" fmla="*/ 243 h 339"/>
              <a:gd name="T40" fmla="*/ 202 w 271"/>
              <a:gd name="T41" fmla="*/ 237 h 339"/>
              <a:gd name="T42" fmla="*/ 194 w 271"/>
              <a:gd name="T43" fmla="*/ 226 h 339"/>
              <a:gd name="T44" fmla="*/ 190 w 271"/>
              <a:gd name="T45" fmla="*/ 215 h 339"/>
              <a:gd name="T46" fmla="*/ 189 w 271"/>
              <a:gd name="T47" fmla="*/ 200 h 339"/>
              <a:gd name="T48" fmla="*/ 193 w 271"/>
              <a:gd name="T49" fmla="*/ 186 h 339"/>
              <a:gd name="T50" fmla="*/ 200 w 271"/>
              <a:gd name="T51" fmla="*/ 173 h 339"/>
              <a:gd name="T52" fmla="*/ 211 w 271"/>
              <a:gd name="T53" fmla="*/ 162 h 339"/>
              <a:gd name="T54" fmla="*/ 223 w 271"/>
              <a:gd name="T55" fmla="*/ 156 h 339"/>
              <a:gd name="T56" fmla="*/ 237 w 271"/>
              <a:gd name="T57" fmla="*/ 154 h 339"/>
              <a:gd name="T58" fmla="*/ 170 w 271"/>
              <a:gd name="T59" fmla="*/ 56 h 339"/>
              <a:gd name="T60" fmla="*/ 45 w 271"/>
              <a:gd name="T61" fmla="*/ 143 h 339"/>
              <a:gd name="T62" fmla="*/ 126 w 271"/>
              <a:gd name="T63" fmla="*/ 260 h 339"/>
              <a:gd name="T64" fmla="*/ 126 w 271"/>
              <a:gd name="T65" fmla="*/ 262 h 339"/>
              <a:gd name="T66" fmla="*/ 126 w 271"/>
              <a:gd name="T67" fmla="*/ 263 h 339"/>
              <a:gd name="T68" fmla="*/ 132 w 271"/>
              <a:gd name="T69" fmla="*/ 276 h 339"/>
              <a:gd name="T70" fmla="*/ 134 w 271"/>
              <a:gd name="T71" fmla="*/ 292 h 339"/>
              <a:gd name="T72" fmla="*/ 130 w 271"/>
              <a:gd name="T73" fmla="*/ 308 h 339"/>
              <a:gd name="T74" fmla="*/ 121 w 271"/>
              <a:gd name="T75" fmla="*/ 325 h 339"/>
              <a:gd name="T76" fmla="*/ 108 w 271"/>
              <a:gd name="T77" fmla="*/ 335 h 339"/>
              <a:gd name="T78" fmla="*/ 92 w 271"/>
              <a:gd name="T79" fmla="*/ 339 h 339"/>
              <a:gd name="T80" fmla="*/ 76 w 271"/>
              <a:gd name="T81" fmla="*/ 338 h 339"/>
              <a:gd name="T82" fmla="*/ 66 w 271"/>
              <a:gd name="T83" fmla="*/ 330 h 339"/>
              <a:gd name="T84" fmla="*/ 58 w 271"/>
              <a:gd name="T85" fmla="*/ 321 h 339"/>
              <a:gd name="T86" fmla="*/ 53 w 271"/>
              <a:gd name="T87" fmla="*/ 308 h 339"/>
              <a:gd name="T88" fmla="*/ 53 w 271"/>
              <a:gd name="T89" fmla="*/ 293 h 339"/>
              <a:gd name="T90" fmla="*/ 55 w 271"/>
              <a:gd name="T91" fmla="*/ 279 h 339"/>
              <a:gd name="T92" fmla="*/ 63 w 271"/>
              <a:gd name="T93" fmla="*/ 266 h 339"/>
              <a:gd name="T94" fmla="*/ 74 w 271"/>
              <a:gd name="T95" fmla="*/ 255 h 339"/>
              <a:gd name="T96" fmla="*/ 85 w 271"/>
              <a:gd name="T97" fmla="*/ 250 h 339"/>
              <a:gd name="T98" fmla="*/ 100 w 271"/>
              <a:gd name="T99" fmla="*/ 247 h 339"/>
              <a:gd name="T100" fmla="*/ 33 w 271"/>
              <a:gd name="T101" fmla="*/ 149 h 339"/>
              <a:gd name="T102" fmla="*/ 22 w 271"/>
              <a:gd name="T103" fmla="*/ 133 h 339"/>
              <a:gd name="T104" fmla="*/ 11 w 271"/>
              <a:gd name="T105" fmla="*/ 116 h 339"/>
              <a:gd name="T106" fmla="*/ 5 w 271"/>
              <a:gd name="T107" fmla="*/ 110 h 339"/>
              <a:gd name="T108" fmla="*/ 0 w 271"/>
              <a:gd name="T109" fmla="*/ 101 h 339"/>
              <a:gd name="T110" fmla="*/ 148 w 271"/>
              <a:gd name="T111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1" h="339">
                <a:moveTo>
                  <a:pt x="147" y="22"/>
                </a:moveTo>
                <a:lnTo>
                  <a:pt x="21" y="109"/>
                </a:lnTo>
                <a:lnTo>
                  <a:pt x="34" y="127"/>
                </a:lnTo>
                <a:lnTo>
                  <a:pt x="160" y="42"/>
                </a:lnTo>
                <a:lnTo>
                  <a:pt x="147" y="22"/>
                </a:lnTo>
                <a:close/>
                <a:moveTo>
                  <a:pt x="148" y="0"/>
                </a:moveTo>
                <a:lnTo>
                  <a:pt x="155" y="8"/>
                </a:lnTo>
                <a:lnTo>
                  <a:pt x="159" y="16"/>
                </a:lnTo>
                <a:lnTo>
                  <a:pt x="170" y="33"/>
                </a:lnTo>
                <a:lnTo>
                  <a:pt x="181" y="48"/>
                </a:lnTo>
                <a:lnTo>
                  <a:pt x="262" y="167"/>
                </a:lnTo>
                <a:lnTo>
                  <a:pt x="263" y="169"/>
                </a:lnTo>
                <a:lnTo>
                  <a:pt x="263" y="170"/>
                </a:lnTo>
                <a:lnTo>
                  <a:pt x="270" y="183"/>
                </a:lnTo>
                <a:lnTo>
                  <a:pt x="271" y="199"/>
                </a:lnTo>
                <a:lnTo>
                  <a:pt x="267" y="215"/>
                </a:lnTo>
                <a:lnTo>
                  <a:pt x="258" y="230"/>
                </a:lnTo>
                <a:lnTo>
                  <a:pt x="245" y="241"/>
                </a:lnTo>
                <a:lnTo>
                  <a:pt x="229" y="246"/>
                </a:lnTo>
                <a:lnTo>
                  <a:pt x="214" y="243"/>
                </a:lnTo>
                <a:lnTo>
                  <a:pt x="202" y="237"/>
                </a:lnTo>
                <a:lnTo>
                  <a:pt x="194" y="226"/>
                </a:lnTo>
                <a:lnTo>
                  <a:pt x="190" y="215"/>
                </a:lnTo>
                <a:lnTo>
                  <a:pt x="189" y="200"/>
                </a:lnTo>
                <a:lnTo>
                  <a:pt x="193" y="186"/>
                </a:lnTo>
                <a:lnTo>
                  <a:pt x="200" y="173"/>
                </a:lnTo>
                <a:lnTo>
                  <a:pt x="211" y="162"/>
                </a:lnTo>
                <a:lnTo>
                  <a:pt x="223" y="156"/>
                </a:lnTo>
                <a:lnTo>
                  <a:pt x="237" y="154"/>
                </a:lnTo>
                <a:lnTo>
                  <a:pt x="170" y="56"/>
                </a:lnTo>
                <a:lnTo>
                  <a:pt x="45" y="143"/>
                </a:lnTo>
                <a:lnTo>
                  <a:pt x="126" y="260"/>
                </a:lnTo>
                <a:lnTo>
                  <a:pt x="126" y="262"/>
                </a:lnTo>
                <a:lnTo>
                  <a:pt x="126" y="263"/>
                </a:lnTo>
                <a:lnTo>
                  <a:pt x="132" y="276"/>
                </a:lnTo>
                <a:lnTo>
                  <a:pt x="134" y="292"/>
                </a:lnTo>
                <a:lnTo>
                  <a:pt x="130" y="308"/>
                </a:lnTo>
                <a:lnTo>
                  <a:pt x="121" y="325"/>
                </a:lnTo>
                <a:lnTo>
                  <a:pt x="108" y="335"/>
                </a:lnTo>
                <a:lnTo>
                  <a:pt x="92" y="339"/>
                </a:lnTo>
                <a:lnTo>
                  <a:pt x="76" y="338"/>
                </a:lnTo>
                <a:lnTo>
                  <a:pt x="66" y="330"/>
                </a:lnTo>
                <a:lnTo>
                  <a:pt x="58" y="321"/>
                </a:lnTo>
                <a:lnTo>
                  <a:pt x="53" y="308"/>
                </a:lnTo>
                <a:lnTo>
                  <a:pt x="53" y="293"/>
                </a:lnTo>
                <a:lnTo>
                  <a:pt x="55" y="279"/>
                </a:lnTo>
                <a:lnTo>
                  <a:pt x="63" y="266"/>
                </a:lnTo>
                <a:lnTo>
                  <a:pt x="74" y="255"/>
                </a:lnTo>
                <a:lnTo>
                  <a:pt x="85" y="250"/>
                </a:lnTo>
                <a:lnTo>
                  <a:pt x="100" y="247"/>
                </a:lnTo>
                <a:lnTo>
                  <a:pt x="33" y="149"/>
                </a:lnTo>
                <a:lnTo>
                  <a:pt x="22" y="133"/>
                </a:lnTo>
                <a:lnTo>
                  <a:pt x="11" y="116"/>
                </a:lnTo>
                <a:lnTo>
                  <a:pt x="5" y="110"/>
                </a:lnTo>
                <a:lnTo>
                  <a:pt x="0" y="101"/>
                </a:lnTo>
                <a:lnTo>
                  <a:pt x="148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" name="Freeform 150"/>
          <p:cNvSpPr>
            <a:spLocks noEditPoints="1"/>
          </p:cNvSpPr>
          <p:nvPr/>
        </p:nvSpPr>
        <p:spPr>
          <a:xfrm rot="21230936">
            <a:off x="10812189" y="1536996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6" name="Freeform 46"/>
          <p:cNvSpPr>
            <a:spLocks noEditPoints="1"/>
          </p:cNvSpPr>
          <p:nvPr/>
        </p:nvSpPr>
        <p:spPr>
          <a:xfrm rot="14031825">
            <a:off x="11530531" y="2491128"/>
            <a:ext cx="407722" cy="556425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7" name="Freeform 497"/>
          <p:cNvSpPr/>
          <p:nvPr/>
        </p:nvSpPr>
        <p:spPr>
          <a:xfrm rot="1694646">
            <a:off x="11891946" y="3039650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1" y="557454"/>
            <a:ext cx="428431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b="0" spc="300">
                <a:latin typeface="-윤고딕310"/>
                <a:ea typeface="-윤고딕310"/>
              </a:rPr>
              <a:t>1. </a:t>
            </a:r>
            <a:r>
              <a:rPr lang="en-US" altLang="ko-KR" sz="2000" b="0" spc="300">
                <a:latin typeface="-윤고딕310"/>
                <a:ea typeface="-윤고딕310"/>
              </a:rPr>
              <a:t>Movipy</a:t>
            </a:r>
            <a:r>
              <a:rPr lang="ko-KR" altLang="en-US" sz="2000" b="0" spc="300">
                <a:latin typeface="-윤고딕310"/>
                <a:ea typeface="-윤고딕310"/>
              </a:rPr>
              <a:t> &amp;</a:t>
            </a:r>
            <a:r>
              <a:rPr lang="en-US" altLang="ko-KR" sz="2000" b="0" spc="300">
                <a:latin typeface="-윤고딕310"/>
                <a:ea typeface="-윤고딕310"/>
              </a:rPr>
              <a:t> Pydub modules</a:t>
            </a:r>
            <a:endParaRPr lang="en-US" altLang="ko-KR" sz="2000" b="0" spc="300">
              <a:latin typeface="-윤고딕310"/>
              <a:ea typeface="-윤고딕310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4509" y="1567211"/>
            <a:ext cx="3236545" cy="901126"/>
          </a:xfrm>
          <a:prstGeom prst="rect">
            <a:avLst/>
          </a:prstGeom>
        </p:spPr>
      </p:pic>
      <p:sp>
        <p:nvSpPr>
          <p:cNvPr id="26" name=""/>
          <p:cNvSpPr txBox="1"/>
          <p:nvPr/>
        </p:nvSpPr>
        <p:spPr>
          <a:xfrm>
            <a:off x="764647" y="2762801"/>
            <a:ext cx="5331353" cy="16739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Moviepy</a:t>
            </a:r>
            <a:r>
              <a:rPr lang="ko-KR" altLang="en-US"/>
              <a:t>는 동영상을 편집하기 위한 기본 </a:t>
            </a:r>
            <a:r>
              <a:rPr lang="en-US" altLang="ko-KR"/>
              <a:t>tool</a:t>
            </a:r>
            <a:r>
              <a:rPr lang="ko-KR" altLang="en-US"/>
              <a:t>들을 제공하는 </a:t>
            </a:r>
            <a:r>
              <a:rPr lang="en-US" altLang="ko-KR"/>
              <a:t>python module</a:t>
            </a:r>
            <a:r>
              <a:rPr lang="ko-KR" altLang="en-US"/>
              <a:t>이다. </a:t>
            </a:r>
            <a:r>
              <a:rPr lang="en-US" altLang="ko-KR" sz="1600"/>
              <a:t>(EX, cuts, concatenations, title insertions), video compositing (a.k.a. non-linear editing), video processing, or to create advanced effects.)</a:t>
            </a:r>
            <a:r>
              <a:rPr lang="en-US" altLang="ko-KR"/>
              <a:t> GIF</a:t>
            </a:r>
            <a:r>
              <a:rPr lang="ko-KR" altLang="en-US"/>
              <a:t> 파일을 포함한 기본 </a:t>
            </a:r>
            <a:r>
              <a:rPr lang="en-US" altLang="ko-KR"/>
              <a:t>video file format</a:t>
            </a:r>
            <a:r>
              <a:rPr lang="ko-KR" altLang="en-US"/>
              <a:t>들을 다룰 수 있다.</a:t>
            </a:r>
            <a:endParaRPr lang="ko-KR" altLang="en-US"/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rcRect l="28510" t="32570" r="31900" b="35360"/>
          <a:stretch>
            <a:fillRect/>
          </a:stretch>
        </p:blipFill>
        <p:spPr>
          <a:xfrm>
            <a:off x="7341466" y="1359804"/>
            <a:ext cx="2545773" cy="1084310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35831" h="398859">
                <a:moveTo>
                  <a:pt x="918500" y="320821"/>
                </a:moveTo>
                <a:cubicBezTo>
                  <a:pt x="918500" y="309838"/>
                  <a:pt x="919078" y="168214"/>
                  <a:pt x="918500" y="156075"/>
                </a:cubicBezTo>
                <a:cubicBezTo>
                  <a:pt x="917922" y="143936"/>
                  <a:pt x="910991" y="141045"/>
                  <a:pt x="909836" y="138733"/>
                </a:cubicBezTo>
                <a:cubicBezTo>
                  <a:pt x="908681" y="136421"/>
                  <a:pt x="901747" y="124281"/>
                  <a:pt x="901170" y="121391"/>
                </a:cubicBezTo>
                <a:cubicBezTo>
                  <a:pt x="900592" y="118501"/>
                  <a:pt x="901747" y="97691"/>
                  <a:pt x="901170" y="95379"/>
                </a:cubicBezTo>
                <a:cubicBezTo>
                  <a:pt x="900592" y="93067"/>
                  <a:pt x="893081" y="87864"/>
                  <a:pt x="892504" y="86708"/>
                </a:cubicBezTo>
                <a:cubicBezTo>
                  <a:pt x="891926" y="85552"/>
                  <a:pt x="893659" y="79193"/>
                  <a:pt x="892504" y="78037"/>
                </a:cubicBezTo>
                <a:cubicBezTo>
                  <a:pt x="891347" y="76881"/>
                  <a:pt x="876330" y="71100"/>
                  <a:pt x="875175" y="69366"/>
                </a:cubicBezTo>
                <a:cubicBezTo>
                  <a:pt x="874019" y="67632"/>
                  <a:pt x="875753" y="53759"/>
                  <a:pt x="875175" y="52025"/>
                </a:cubicBezTo>
                <a:cubicBezTo>
                  <a:pt x="874597" y="50291"/>
                  <a:pt x="867665" y="43932"/>
                  <a:pt x="866510" y="43354"/>
                </a:cubicBezTo>
                <a:cubicBezTo>
                  <a:pt x="865353" y="42776"/>
                  <a:pt x="858999" y="44510"/>
                  <a:pt x="857844" y="43354"/>
                </a:cubicBezTo>
                <a:cubicBezTo>
                  <a:pt x="856687" y="42198"/>
                  <a:pt x="850335" y="27746"/>
                  <a:pt x="849180" y="26012"/>
                </a:cubicBezTo>
                <a:cubicBezTo>
                  <a:pt x="848025" y="24278"/>
                  <a:pt x="843403" y="18497"/>
                  <a:pt x="840515" y="17341"/>
                </a:cubicBezTo>
                <a:cubicBezTo>
                  <a:pt x="837626" y="16185"/>
                  <a:pt x="809898" y="9826"/>
                  <a:pt x="805854" y="8670"/>
                </a:cubicBezTo>
                <a:cubicBezTo>
                  <a:pt x="801810" y="7514"/>
                  <a:pt x="794300" y="578"/>
                  <a:pt x="779859" y="0"/>
                </a:cubicBezTo>
                <a:cubicBezTo>
                  <a:pt x="765417" y="-578"/>
                  <a:pt x="602513" y="-1156"/>
                  <a:pt x="589227" y="0"/>
                </a:cubicBezTo>
                <a:cubicBezTo>
                  <a:pt x="575941" y="1156"/>
                  <a:pt x="584606" y="16185"/>
                  <a:pt x="580562" y="17341"/>
                </a:cubicBezTo>
                <a:cubicBezTo>
                  <a:pt x="576518" y="18497"/>
                  <a:pt x="532614" y="16763"/>
                  <a:pt x="528572" y="17341"/>
                </a:cubicBezTo>
                <a:cubicBezTo>
                  <a:pt x="524527" y="17919"/>
                  <a:pt x="521060" y="25434"/>
                  <a:pt x="519906" y="26012"/>
                </a:cubicBezTo>
                <a:cubicBezTo>
                  <a:pt x="518749" y="26590"/>
                  <a:pt x="513549" y="25434"/>
                  <a:pt x="511240" y="26012"/>
                </a:cubicBezTo>
                <a:cubicBezTo>
                  <a:pt x="508928" y="26590"/>
                  <a:pt x="487555" y="34105"/>
                  <a:pt x="485245" y="34683"/>
                </a:cubicBezTo>
                <a:cubicBezTo>
                  <a:pt x="482934" y="35261"/>
                  <a:pt x="477734" y="34105"/>
                  <a:pt x="476580" y="34683"/>
                </a:cubicBezTo>
                <a:cubicBezTo>
                  <a:pt x="475423" y="35261"/>
                  <a:pt x="469070" y="42198"/>
                  <a:pt x="467916" y="43354"/>
                </a:cubicBezTo>
                <a:cubicBezTo>
                  <a:pt x="466760" y="44510"/>
                  <a:pt x="462716" y="51447"/>
                  <a:pt x="459250" y="52025"/>
                </a:cubicBezTo>
                <a:cubicBezTo>
                  <a:pt x="455783" y="52603"/>
                  <a:pt x="419389" y="51447"/>
                  <a:pt x="415923" y="52025"/>
                </a:cubicBezTo>
                <a:cubicBezTo>
                  <a:pt x="412457" y="52603"/>
                  <a:pt x="411302" y="59539"/>
                  <a:pt x="407259" y="60696"/>
                </a:cubicBezTo>
                <a:cubicBezTo>
                  <a:pt x="403216" y="61852"/>
                  <a:pt x="361045" y="68788"/>
                  <a:pt x="355269" y="69366"/>
                </a:cubicBezTo>
                <a:cubicBezTo>
                  <a:pt x="349492" y="69944"/>
                  <a:pt x="324074" y="68788"/>
                  <a:pt x="320608" y="69366"/>
                </a:cubicBezTo>
                <a:cubicBezTo>
                  <a:pt x="317142" y="69944"/>
                  <a:pt x="323496" y="77459"/>
                  <a:pt x="303278" y="78037"/>
                </a:cubicBezTo>
                <a:cubicBezTo>
                  <a:pt x="283059" y="78615"/>
                  <a:pt x="37548" y="77459"/>
                  <a:pt x="17330" y="78037"/>
                </a:cubicBezTo>
                <a:cubicBezTo>
                  <a:pt x="-2889" y="78615"/>
                  <a:pt x="1154" y="77459"/>
                  <a:pt x="0" y="86708"/>
                </a:cubicBezTo>
                <a:cubicBezTo>
                  <a:pt x="-1156" y="95957"/>
                  <a:pt x="-578" y="207522"/>
                  <a:pt x="0" y="216771"/>
                </a:cubicBezTo>
                <a:cubicBezTo>
                  <a:pt x="576" y="226020"/>
                  <a:pt x="7508" y="224286"/>
                  <a:pt x="8664" y="225442"/>
                </a:cubicBezTo>
                <a:cubicBezTo>
                  <a:pt x="9819" y="226598"/>
                  <a:pt x="16751" y="231800"/>
                  <a:pt x="17330" y="234113"/>
                </a:cubicBezTo>
                <a:cubicBezTo>
                  <a:pt x="17906" y="236425"/>
                  <a:pt x="16173" y="257813"/>
                  <a:pt x="17330" y="260125"/>
                </a:cubicBezTo>
                <a:cubicBezTo>
                  <a:pt x="18484" y="262437"/>
                  <a:pt x="32926" y="267062"/>
                  <a:pt x="34660" y="268796"/>
                </a:cubicBezTo>
                <a:cubicBezTo>
                  <a:pt x="36392" y="270530"/>
                  <a:pt x="42169" y="284403"/>
                  <a:pt x="43325" y="286138"/>
                </a:cubicBezTo>
                <a:cubicBezTo>
                  <a:pt x="44480" y="287872"/>
                  <a:pt x="50257" y="294231"/>
                  <a:pt x="51990" y="294809"/>
                </a:cubicBezTo>
                <a:cubicBezTo>
                  <a:pt x="53723" y="295387"/>
                  <a:pt x="67586" y="293652"/>
                  <a:pt x="69320" y="294809"/>
                </a:cubicBezTo>
                <a:cubicBezTo>
                  <a:pt x="71053" y="295965"/>
                  <a:pt x="76829" y="310416"/>
                  <a:pt x="77986" y="312150"/>
                </a:cubicBezTo>
                <a:cubicBezTo>
                  <a:pt x="79141" y="313884"/>
                  <a:pt x="85494" y="319665"/>
                  <a:pt x="86650" y="320821"/>
                </a:cubicBezTo>
                <a:cubicBezTo>
                  <a:pt x="87805" y="321977"/>
                  <a:pt x="93582" y="327758"/>
                  <a:pt x="95316" y="329492"/>
                </a:cubicBezTo>
                <a:cubicBezTo>
                  <a:pt x="97048" y="331226"/>
                  <a:pt x="110335" y="345678"/>
                  <a:pt x="112646" y="346834"/>
                </a:cubicBezTo>
                <a:cubicBezTo>
                  <a:pt x="114956" y="347990"/>
                  <a:pt x="127666" y="346256"/>
                  <a:pt x="129976" y="346834"/>
                </a:cubicBezTo>
                <a:cubicBezTo>
                  <a:pt x="132286" y="347412"/>
                  <a:pt x="144996" y="354348"/>
                  <a:pt x="147306" y="355505"/>
                </a:cubicBezTo>
                <a:cubicBezTo>
                  <a:pt x="149617" y="356661"/>
                  <a:pt x="162903" y="363019"/>
                  <a:pt x="164636" y="364176"/>
                </a:cubicBezTo>
                <a:cubicBezTo>
                  <a:pt x="166369" y="365332"/>
                  <a:pt x="172146" y="372268"/>
                  <a:pt x="173302" y="372846"/>
                </a:cubicBezTo>
                <a:cubicBezTo>
                  <a:pt x="174457" y="373424"/>
                  <a:pt x="180233" y="372268"/>
                  <a:pt x="181966" y="372846"/>
                </a:cubicBezTo>
                <a:cubicBezTo>
                  <a:pt x="183699" y="373424"/>
                  <a:pt x="195830" y="380361"/>
                  <a:pt x="199296" y="381517"/>
                </a:cubicBezTo>
                <a:cubicBezTo>
                  <a:pt x="202762" y="382673"/>
                  <a:pt x="230491" y="389032"/>
                  <a:pt x="233958" y="390188"/>
                </a:cubicBezTo>
                <a:cubicBezTo>
                  <a:pt x="237423" y="391344"/>
                  <a:pt x="216627" y="398859"/>
                  <a:pt x="251288" y="398859"/>
                </a:cubicBezTo>
                <a:cubicBezTo>
                  <a:pt x="285948" y="398859"/>
                  <a:pt x="718626" y="391344"/>
                  <a:pt x="753864" y="390188"/>
                </a:cubicBezTo>
                <a:cubicBezTo>
                  <a:pt x="789101" y="389032"/>
                  <a:pt x="776970" y="382673"/>
                  <a:pt x="779859" y="381517"/>
                </a:cubicBezTo>
                <a:cubicBezTo>
                  <a:pt x="782747" y="380361"/>
                  <a:pt x="792566" y="374002"/>
                  <a:pt x="797188" y="372846"/>
                </a:cubicBezTo>
                <a:cubicBezTo>
                  <a:pt x="801809" y="371690"/>
                  <a:pt x="845135" y="365332"/>
                  <a:pt x="849180" y="364176"/>
                </a:cubicBezTo>
                <a:cubicBezTo>
                  <a:pt x="853223" y="363019"/>
                  <a:pt x="854955" y="356661"/>
                  <a:pt x="857844" y="355505"/>
                </a:cubicBezTo>
                <a:cubicBezTo>
                  <a:pt x="860732" y="354348"/>
                  <a:pt x="889037" y="347990"/>
                  <a:pt x="892504" y="346834"/>
                </a:cubicBezTo>
                <a:cubicBezTo>
                  <a:pt x="895969" y="345678"/>
                  <a:pt x="906947" y="339319"/>
                  <a:pt x="909836" y="338163"/>
                </a:cubicBezTo>
                <a:cubicBezTo>
                  <a:pt x="912724" y="337007"/>
                  <a:pt x="934676" y="333538"/>
                  <a:pt x="935831" y="329492"/>
                </a:cubicBezTo>
                <a:cubicBezTo>
                  <a:pt x="936986" y="325446"/>
                  <a:pt x="929476" y="280357"/>
                  <a:pt x="927166" y="277467"/>
                </a:cubicBezTo>
                <a:cubicBezTo>
                  <a:pt x="924855" y="274577"/>
                  <a:pt x="902903" y="282091"/>
                  <a:pt x="901170" y="286138"/>
                </a:cubicBezTo>
                <a:cubicBezTo>
                  <a:pt x="899436" y="290184"/>
                  <a:pt x="901169" y="334695"/>
                  <a:pt x="918500" y="320821"/>
                </a:cubicBezTo>
                <a:close/>
              </a:path>
            </a:pathLst>
          </a:custGeom>
        </p:spPr>
      </p:pic>
      <p:sp>
        <p:nvSpPr>
          <p:cNvPr id="28" name=""/>
          <p:cNvSpPr txBox="1"/>
          <p:nvPr/>
        </p:nvSpPr>
        <p:spPr>
          <a:xfrm>
            <a:off x="7009152" y="2728007"/>
            <a:ext cx="4035136" cy="16812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Pydub 은 간단한 </a:t>
            </a:r>
            <a:r>
              <a:rPr lang="en-US" altLang="ko-KR"/>
              <a:t>interface</a:t>
            </a:r>
            <a:r>
              <a:rPr lang="ko-KR" altLang="en-US"/>
              <a:t>를 통해 </a:t>
            </a:r>
            <a:r>
              <a:rPr lang="en-US" altLang="ko-KR"/>
              <a:t>audio data</a:t>
            </a:r>
            <a:r>
              <a:rPr lang="ko-KR" altLang="en-US"/>
              <a:t>를 조작할 수 있게 하는 </a:t>
            </a:r>
            <a:r>
              <a:rPr lang="en-US" altLang="ko-KR"/>
              <a:t>library</a:t>
            </a:r>
            <a:r>
              <a:rPr lang="ko-KR" altLang="en-US"/>
              <a:t>이다. 이 </a:t>
            </a:r>
            <a:r>
              <a:rPr lang="en-US" altLang="ko-KR"/>
              <a:t>library</a:t>
            </a:r>
            <a:r>
              <a:rPr lang="ko-KR" altLang="en-US"/>
              <a:t>는 다음과 같은 </a:t>
            </a:r>
            <a:r>
              <a:rPr lang="en-US" altLang="ko-KR"/>
              <a:t>function</a:t>
            </a:r>
            <a:r>
              <a:rPr lang="ko-KR" altLang="en-US"/>
              <a:t>들을 </a:t>
            </a:r>
            <a:r>
              <a:rPr lang="en-US" altLang="ko-KR"/>
              <a:t>support</a:t>
            </a:r>
            <a:r>
              <a:rPr lang="ko-KR" altLang="en-US"/>
              <a:t> 한다.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 sz="1600"/>
              <a:t>(</a:t>
            </a:r>
            <a:r>
              <a:rPr lang="en-US" altLang="ko-KR" sz="1600"/>
              <a:t>ffmpeg, concatenation, segments manipulation, cross-fade ect.</a:t>
            </a:r>
            <a:r>
              <a:rPr lang="ko-KR" altLang="en-US" sz="1600"/>
              <a:t>)</a:t>
            </a: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1" y="557454"/>
            <a:ext cx="397951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2. </a:t>
            </a:r>
            <a:r>
              <a:rPr lang="ko-KR" altLang="en-US" sz="2000" b="0" spc="300">
                <a:latin typeface="-윤고딕310"/>
                <a:ea typeface="-윤고딕310"/>
              </a:rPr>
              <a:t>모듈을 이용한 </a:t>
            </a:r>
            <a:r>
              <a:rPr lang="en-US" altLang="ko-KR" sz="2000" b="0" spc="300">
                <a:latin typeface="-윤고딕310"/>
                <a:ea typeface="-윤고딕310"/>
              </a:rPr>
              <a:t>video</a:t>
            </a:r>
            <a:r>
              <a:rPr lang="ko-KR" altLang="en-US" sz="2000" b="0" spc="300">
                <a:latin typeface="-윤고딕310"/>
                <a:ea typeface="-윤고딕310"/>
              </a:rPr>
              <a:t> 합병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sp>
        <p:nvSpPr>
          <p:cNvPr id="30" name=""/>
          <p:cNvSpPr/>
          <p:nvPr/>
        </p:nvSpPr>
        <p:spPr>
          <a:xfrm>
            <a:off x="435600" y="2116800"/>
            <a:ext cx="1368000" cy="720000"/>
          </a:xfrm>
          <a:prstGeom prst="rect">
            <a:avLst/>
          </a:prstGeom>
          <a:solidFill>
            <a:srgbClr val="fcf383">
              <a:alpha val="96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Video 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2" name=""/>
          <p:cNvSpPr/>
          <p:nvPr/>
        </p:nvSpPr>
        <p:spPr>
          <a:xfrm>
            <a:off x="5400000" y="2700000"/>
            <a:ext cx="979200" cy="30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47" name=""/>
          <p:cNvGrpSpPr/>
          <p:nvPr/>
        </p:nvGrpSpPr>
        <p:grpSpPr>
          <a:xfrm rot="316171">
            <a:off x="1998000" y="2320732"/>
            <a:ext cx="1077082" cy="505268"/>
            <a:chOff x="1997999" y="2320731"/>
            <a:chExt cx="1077082" cy="505268"/>
          </a:xfrm>
        </p:grpSpPr>
        <p:sp>
          <p:nvSpPr>
            <p:cNvPr id="34" name=""/>
            <p:cNvSpPr/>
            <p:nvPr/>
          </p:nvSpPr>
          <p:spPr>
            <a:xfrm rot="900000">
              <a:off x="1997999" y="2520000"/>
              <a:ext cx="979200" cy="306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6" name=""/>
            <p:cNvSpPr txBox="1"/>
            <p:nvPr/>
          </p:nvSpPr>
          <p:spPr>
            <a:xfrm rot="900000">
              <a:off x="2092281" y="2320731"/>
              <a:ext cx="982800" cy="36720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noAutofit/>
            </a:bodyPr>
            <a:lstStyle/>
            <a:p>
              <a:pPr>
                <a:defRPr lang="ko-KR" altLang="en-US"/>
              </a:pPr>
              <a:r>
                <a:rPr lang="en-US" altLang="ko-KR"/>
                <a:t>audio</a:t>
              </a:r>
              <a:endParaRPr lang="en-US" altLang="ko-KR"/>
            </a:p>
          </p:txBody>
        </p:sp>
      </p:grpSp>
      <p:grpSp>
        <p:nvGrpSpPr>
          <p:cNvPr id="39" name=""/>
          <p:cNvGrpSpPr/>
          <p:nvPr/>
        </p:nvGrpSpPr>
        <p:grpSpPr>
          <a:xfrm rot="0">
            <a:off x="3146400" y="1980000"/>
            <a:ext cx="2160000" cy="2327208"/>
            <a:chOff x="3517614" y="2405023"/>
            <a:chExt cx="2158999" cy="2328818"/>
          </a:xfrm>
        </p:grpSpPr>
        <p:pic>
          <p:nvPicPr>
            <p:cNvPr id="37" name=""/>
            <p:cNvPicPr>
              <a:picLocks noChangeAspect="1"/>
            </p:cNvPicPr>
            <p:nvPr/>
          </p:nvPicPr>
          <p:blipFill rotWithShape="1">
            <a:blip r:embed="rId2"/>
            <a:srcRect l="26420" t="29820" r="30570" b="30130"/>
            <a:stretch>
              <a:fillRect/>
            </a:stretch>
          </p:blipFill>
          <p:spPr>
            <a:xfrm>
              <a:off x="3517614" y="2405023"/>
              <a:ext cx="1823259" cy="892636"/>
            </a:xfrm>
            <a:custGeom>
              <a:avLst/>
              <a:gd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7389" h="498276">
                  <a:moveTo>
                    <a:pt x="996193" y="339252"/>
                  </a:moveTo>
                  <a:cubicBezTo>
                    <a:pt x="995487" y="335011"/>
                    <a:pt x="986300" y="284830"/>
                    <a:pt x="985595" y="275642"/>
                  </a:cubicBezTo>
                  <a:cubicBezTo>
                    <a:pt x="984888" y="266454"/>
                    <a:pt x="986301" y="207791"/>
                    <a:pt x="985595" y="201430"/>
                  </a:cubicBezTo>
                  <a:cubicBezTo>
                    <a:pt x="984888" y="195069"/>
                    <a:pt x="975704" y="183054"/>
                    <a:pt x="974998" y="180228"/>
                  </a:cubicBezTo>
                  <a:cubicBezTo>
                    <a:pt x="974290" y="177400"/>
                    <a:pt x="975704" y="161850"/>
                    <a:pt x="974998" y="159024"/>
                  </a:cubicBezTo>
                  <a:cubicBezTo>
                    <a:pt x="974290" y="156196"/>
                    <a:pt x="965812" y="139941"/>
                    <a:pt x="964399" y="137821"/>
                  </a:cubicBezTo>
                  <a:cubicBezTo>
                    <a:pt x="962986" y="135700"/>
                    <a:pt x="954507" y="128633"/>
                    <a:pt x="953801" y="127219"/>
                  </a:cubicBezTo>
                  <a:cubicBezTo>
                    <a:pt x="953095" y="125805"/>
                    <a:pt x="954508" y="118737"/>
                    <a:pt x="953801" y="116617"/>
                  </a:cubicBezTo>
                  <a:cubicBezTo>
                    <a:pt x="953094" y="114497"/>
                    <a:pt x="945323" y="97534"/>
                    <a:pt x="943204" y="95414"/>
                  </a:cubicBezTo>
                  <a:cubicBezTo>
                    <a:pt x="941084" y="93294"/>
                    <a:pt x="923421" y="86933"/>
                    <a:pt x="922009" y="84813"/>
                  </a:cubicBezTo>
                  <a:cubicBezTo>
                    <a:pt x="920595" y="82692"/>
                    <a:pt x="922715" y="65729"/>
                    <a:pt x="922009" y="63609"/>
                  </a:cubicBezTo>
                  <a:cubicBezTo>
                    <a:pt x="921301" y="61489"/>
                    <a:pt x="912824" y="54421"/>
                    <a:pt x="911411" y="53008"/>
                  </a:cubicBezTo>
                  <a:cubicBezTo>
                    <a:pt x="909998" y="51594"/>
                    <a:pt x="902225" y="43819"/>
                    <a:pt x="900813" y="42406"/>
                  </a:cubicBezTo>
                  <a:cubicBezTo>
                    <a:pt x="899399" y="40992"/>
                    <a:pt x="891628" y="33218"/>
                    <a:pt x="890215" y="31804"/>
                  </a:cubicBezTo>
                  <a:cubicBezTo>
                    <a:pt x="888801" y="30390"/>
                    <a:pt x="883149" y="22616"/>
                    <a:pt x="879617" y="21203"/>
                  </a:cubicBezTo>
                  <a:cubicBezTo>
                    <a:pt x="876084" y="19789"/>
                    <a:pt x="849236" y="11307"/>
                    <a:pt x="837226" y="10601"/>
                  </a:cubicBezTo>
                  <a:cubicBezTo>
                    <a:pt x="825215" y="9894"/>
                    <a:pt x="710052" y="11307"/>
                    <a:pt x="699454" y="10601"/>
                  </a:cubicBezTo>
                  <a:cubicBezTo>
                    <a:pt x="688856" y="9894"/>
                    <a:pt x="710758" y="706"/>
                    <a:pt x="678258" y="0"/>
                  </a:cubicBezTo>
                  <a:cubicBezTo>
                    <a:pt x="645758" y="-706"/>
                    <a:pt x="244455" y="-706"/>
                    <a:pt x="211955" y="0"/>
                  </a:cubicBezTo>
                  <a:cubicBezTo>
                    <a:pt x="179456" y="706"/>
                    <a:pt x="192879" y="9894"/>
                    <a:pt x="190760" y="10601"/>
                  </a:cubicBezTo>
                  <a:cubicBezTo>
                    <a:pt x="188640" y="11307"/>
                    <a:pt x="181575" y="9894"/>
                    <a:pt x="180162" y="10601"/>
                  </a:cubicBezTo>
                  <a:cubicBezTo>
                    <a:pt x="178750" y="11307"/>
                    <a:pt x="170976" y="20496"/>
                    <a:pt x="169564" y="21203"/>
                  </a:cubicBezTo>
                  <a:cubicBezTo>
                    <a:pt x="168151" y="21909"/>
                    <a:pt x="160379" y="20496"/>
                    <a:pt x="158967" y="21203"/>
                  </a:cubicBezTo>
                  <a:cubicBezTo>
                    <a:pt x="157553" y="21909"/>
                    <a:pt x="150487" y="30390"/>
                    <a:pt x="148369" y="31804"/>
                  </a:cubicBezTo>
                  <a:cubicBezTo>
                    <a:pt x="146249" y="33218"/>
                    <a:pt x="129292" y="40992"/>
                    <a:pt x="127173" y="42406"/>
                  </a:cubicBezTo>
                  <a:cubicBezTo>
                    <a:pt x="125053" y="43819"/>
                    <a:pt x="117988" y="51594"/>
                    <a:pt x="116575" y="53008"/>
                  </a:cubicBezTo>
                  <a:cubicBezTo>
                    <a:pt x="115162" y="54421"/>
                    <a:pt x="107390" y="62195"/>
                    <a:pt x="105977" y="63609"/>
                  </a:cubicBezTo>
                  <a:cubicBezTo>
                    <a:pt x="104564" y="65022"/>
                    <a:pt x="97499" y="72090"/>
                    <a:pt x="95380" y="74211"/>
                  </a:cubicBezTo>
                  <a:cubicBezTo>
                    <a:pt x="93260" y="76331"/>
                    <a:pt x="76303" y="93294"/>
                    <a:pt x="74184" y="95414"/>
                  </a:cubicBezTo>
                  <a:cubicBezTo>
                    <a:pt x="72064" y="97534"/>
                    <a:pt x="64999" y="104602"/>
                    <a:pt x="63586" y="106016"/>
                  </a:cubicBezTo>
                  <a:cubicBezTo>
                    <a:pt x="62172" y="107429"/>
                    <a:pt x="54401" y="114497"/>
                    <a:pt x="52988" y="116617"/>
                  </a:cubicBezTo>
                  <a:cubicBezTo>
                    <a:pt x="51575" y="118737"/>
                    <a:pt x="43803" y="135700"/>
                    <a:pt x="42391" y="137821"/>
                  </a:cubicBezTo>
                  <a:cubicBezTo>
                    <a:pt x="40978" y="139941"/>
                    <a:pt x="33206" y="145595"/>
                    <a:pt x="31793" y="148422"/>
                  </a:cubicBezTo>
                  <a:cubicBezTo>
                    <a:pt x="30379" y="151249"/>
                    <a:pt x="21901" y="176694"/>
                    <a:pt x="21195" y="180228"/>
                  </a:cubicBezTo>
                  <a:cubicBezTo>
                    <a:pt x="20488" y="183761"/>
                    <a:pt x="21901" y="198603"/>
                    <a:pt x="21195" y="201430"/>
                  </a:cubicBezTo>
                  <a:cubicBezTo>
                    <a:pt x="20488" y="204257"/>
                    <a:pt x="12010" y="219806"/>
                    <a:pt x="10597" y="222634"/>
                  </a:cubicBezTo>
                  <a:cubicBezTo>
                    <a:pt x="9184" y="225461"/>
                    <a:pt x="705" y="234649"/>
                    <a:pt x="0" y="243837"/>
                  </a:cubicBezTo>
                  <a:cubicBezTo>
                    <a:pt x="-707" y="253025"/>
                    <a:pt x="-707" y="351974"/>
                    <a:pt x="0" y="360455"/>
                  </a:cubicBezTo>
                  <a:cubicBezTo>
                    <a:pt x="705" y="368936"/>
                    <a:pt x="9184" y="369643"/>
                    <a:pt x="10597" y="371057"/>
                  </a:cubicBezTo>
                  <a:cubicBezTo>
                    <a:pt x="12010" y="372470"/>
                    <a:pt x="18369" y="380951"/>
                    <a:pt x="21195" y="381658"/>
                  </a:cubicBezTo>
                  <a:cubicBezTo>
                    <a:pt x="24021" y="382365"/>
                    <a:pt x="49455" y="380951"/>
                    <a:pt x="52988" y="381658"/>
                  </a:cubicBezTo>
                  <a:cubicBezTo>
                    <a:pt x="56521" y="382365"/>
                    <a:pt x="70651" y="390846"/>
                    <a:pt x="74184" y="392260"/>
                  </a:cubicBezTo>
                  <a:cubicBezTo>
                    <a:pt x="77716" y="393673"/>
                    <a:pt x="99619" y="402154"/>
                    <a:pt x="105977" y="402862"/>
                  </a:cubicBezTo>
                  <a:cubicBezTo>
                    <a:pt x="112336" y="403568"/>
                    <a:pt x="163912" y="401447"/>
                    <a:pt x="169564" y="402862"/>
                  </a:cubicBezTo>
                  <a:cubicBezTo>
                    <a:pt x="175216" y="404275"/>
                    <a:pt x="185814" y="422651"/>
                    <a:pt x="190760" y="424065"/>
                  </a:cubicBezTo>
                  <a:cubicBezTo>
                    <a:pt x="195705" y="425478"/>
                    <a:pt x="239509" y="423358"/>
                    <a:pt x="243749" y="424065"/>
                  </a:cubicBezTo>
                  <a:cubicBezTo>
                    <a:pt x="247988" y="424771"/>
                    <a:pt x="250814" y="433959"/>
                    <a:pt x="254347" y="434667"/>
                  </a:cubicBezTo>
                  <a:cubicBezTo>
                    <a:pt x="257879" y="435373"/>
                    <a:pt x="293205" y="433959"/>
                    <a:pt x="296738" y="434667"/>
                  </a:cubicBezTo>
                  <a:cubicBezTo>
                    <a:pt x="300270" y="435373"/>
                    <a:pt x="304509" y="444561"/>
                    <a:pt x="307336" y="445268"/>
                  </a:cubicBezTo>
                  <a:cubicBezTo>
                    <a:pt x="310161" y="445974"/>
                    <a:pt x="336303" y="444561"/>
                    <a:pt x="339129" y="445268"/>
                  </a:cubicBezTo>
                  <a:cubicBezTo>
                    <a:pt x="341955" y="445975"/>
                    <a:pt x="348313" y="454457"/>
                    <a:pt x="349727" y="455870"/>
                  </a:cubicBezTo>
                  <a:cubicBezTo>
                    <a:pt x="351140" y="457284"/>
                    <a:pt x="356791" y="465764"/>
                    <a:pt x="360324" y="466472"/>
                  </a:cubicBezTo>
                  <a:cubicBezTo>
                    <a:pt x="363857" y="467178"/>
                    <a:pt x="399183" y="465764"/>
                    <a:pt x="402716" y="466472"/>
                  </a:cubicBezTo>
                  <a:cubicBezTo>
                    <a:pt x="406248" y="467178"/>
                    <a:pt x="411193" y="476366"/>
                    <a:pt x="413314" y="477073"/>
                  </a:cubicBezTo>
                  <a:cubicBezTo>
                    <a:pt x="415433" y="477779"/>
                    <a:pt x="430977" y="476366"/>
                    <a:pt x="434510" y="477073"/>
                  </a:cubicBezTo>
                  <a:cubicBezTo>
                    <a:pt x="438042" y="477779"/>
                    <a:pt x="462770" y="486968"/>
                    <a:pt x="466303" y="487675"/>
                  </a:cubicBezTo>
                  <a:cubicBezTo>
                    <a:pt x="469835" y="488381"/>
                    <a:pt x="484672" y="486967"/>
                    <a:pt x="487498" y="487675"/>
                  </a:cubicBezTo>
                  <a:cubicBezTo>
                    <a:pt x="490324" y="488381"/>
                    <a:pt x="484671" y="497569"/>
                    <a:pt x="508694" y="498276"/>
                  </a:cubicBezTo>
                  <a:cubicBezTo>
                    <a:pt x="532715" y="498983"/>
                    <a:pt x="824508" y="498983"/>
                    <a:pt x="847824" y="498276"/>
                  </a:cubicBezTo>
                  <a:cubicBezTo>
                    <a:pt x="871139" y="497569"/>
                    <a:pt x="857008" y="488381"/>
                    <a:pt x="858421" y="487675"/>
                  </a:cubicBezTo>
                  <a:cubicBezTo>
                    <a:pt x="859833" y="486967"/>
                    <a:pt x="867606" y="488381"/>
                    <a:pt x="869019" y="487675"/>
                  </a:cubicBezTo>
                  <a:cubicBezTo>
                    <a:pt x="870431" y="486968"/>
                    <a:pt x="878204" y="478486"/>
                    <a:pt x="879617" y="477073"/>
                  </a:cubicBezTo>
                  <a:cubicBezTo>
                    <a:pt x="881029" y="475659"/>
                    <a:pt x="888094" y="467884"/>
                    <a:pt x="890215" y="466472"/>
                  </a:cubicBezTo>
                  <a:cubicBezTo>
                    <a:pt x="892334" y="465058"/>
                    <a:pt x="908584" y="456577"/>
                    <a:pt x="911411" y="455870"/>
                  </a:cubicBezTo>
                  <a:cubicBezTo>
                    <a:pt x="914237" y="455164"/>
                    <a:pt x="930486" y="456577"/>
                    <a:pt x="932606" y="455870"/>
                  </a:cubicBezTo>
                  <a:cubicBezTo>
                    <a:pt x="934725" y="455163"/>
                    <a:pt x="942497" y="446681"/>
                    <a:pt x="943204" y="445268"/>
                  </a:cubicBezTo>
                  <a:cubicBezTo>
                    <a:pt x="943910" y="443854"/>
                    <a:pt x="942497" y="436080"/>
                    <a:pt x="943204" y="434667"/>
                  </a:cubicBezTo>
                  <a:cubicBezTo>
                    <a:pt x="943910" y="433253"/>
                    <a:pt x="952388" y="425478"/>
                    <a:pt x="953801" y="424065"/>
                  </a:cubicBezTo>
                  <a:cubicBezTo>
                    <a:pt x="955214" y="422651"/>
                    <a:pt x="962986" y="414170"/>
                    <a:pt x="964399" y="413463"/>
                  </a:cubicBezTo>
                  <a:cubicBezTo>
                    <a:pt x="965812" y="412756"/>
                    <a:pt x="973584" y="414170"/>
                    <a:pt x="974998" y="413463"/>
                  </a:cubicBezTo>
                  <a:cubicBezTo>
                    <a:pt x="976411" y="412756"/>
                    <a:pt x="984182" y="404275"/>
                    <a:pt x="985595" y="402862"/>
                  </a:cubicBezTo>
                  <a:cubicBezTo>
                    <a:pt x="987007" y="401447"/>
                    <a:pt x="994780" y="393673"/>
                    <a:pt x="996193" y="392260"/>
                  </a:cubicBezTo>
                  <a:cubicBezTo>
                    <a:pt x="997605" y="390846"/>
                    <a:pt x="1005377" y="383071"/>
                    <a:pt x="1006791" y="381658"/>
                  </a:cubicBezTo>
                  <a:cubicBezTo>
                    <a:pt x="1008204" y="380244"/>
                    <a:pt x="1016682" y="374590"/>
                    <a:pt x="1017389" y="371057"/>
                  </a:cubicBezTo>
                  <a:cubicBezTo>
                    <a:pt x="1018095" y="367523"/>
                    <a:pt x="1018095" y="332184"/>
                    <a:pt x="1017389" y="328650"/>
                  </a:cubicBezTo>
                  <a:cubicBezTo>
                    <a:pt x="1016682" y="325116"/>
                    <a:pt x="1009617" y="318755"/>
                    <a:pt x="1006791" y="318049"/>
                  </a:cubicBezTo>
                  <a:cubicBezTo>
                    <a:pt x="1003964" y="317341"/>
                    <a:pt x="977116" y="318048"/>
                    <a:pt x="996193" y="339252"/>
                  </a:cubicBezTo>
                  <a:close/>
                </a:path>
              </a:pathLst>
            </a:custGeom>
          </p:spPr>
        </p:pic>
        <p:sp>
          <p:nvSpPr>
            <p:cNvPr id="38" name=""/>
            <p:cNvSpPr txBox="1"/>
            <p:nvPr/>
          </p:nvSpPr>
          <p:spPr>
            <a:xfrm>
              <a:off x="3570531" y="3043658"/>
              <a:ext cx="2106083" cy="1690183"/>
            </a:xfrm>
            <a:prstGeom prst="rect">
              <a:avLst/>
            </a:prstGeom>
          </p:spPr>
          <p:txBody>
            <a:bodyPr vert="horz" wrap="square" lIns="91440" tIns="45720" rIns="91440" bIns="45720">
              <a:spAutoFit/>
            </a:bodyPr>
            <a:p>
              <a:pPr>
                <a:defRPr lang="ko-KR" altLang="en-US"/>
              </a:pPr>
              <a:r>
                <a:rPr lang="en-US" altLang="ko-KR" sz="1500"/>
                <a:t>2</a:t>
              </a:r>
              <a:r>
                <a:rPr lang="ko-KR" altLang="en-US" sz="1500"/>
                <a:t>개 </a:t>
              </a:r>
              <a:r>
                <a:rPr lang="en-US" altLang="ko-KR" sz="1500"/>
                <a:t>video</a:t>
              </a:r>
              <a:r>
                <a:rPr lang="ko-KR" altLang="en-US" sz="1500"/>
                <a:t>의 </a:t>
              </a:r>
              <a:r>
                <a:rPr lang="en-US" altLang="ko-KR" sz="1500"/>
                <a:t>audio level</a:t>
              </a:r>
              <a:r>
                <a:rPr lang="ko-KR" altLang="en-US" sz="1500"/>
                <a:t> 을 맞추기 위해 </a:t>
              </a:r>
              <a:r>
                <a:rPr lang="en-US" altLang="ko-KR" sz="1500"/>
                <a:t>video</a:t>
              </a:r>
              <a:r>
                <a:rPr lang="ko-KR" altLang="en-US" sz="1500"/>
                <a:t>의 </a:t>
              </a:r>
              <a:r>
                <a:rPr lang="en-US" altLang="ko-KR" sz="1500"/>
                <a:t>audio</a:t>
              </a:r>
              <a:r>
                <a:rPr lang="ko-KR" altLang="en-US" sz="1500"/>
                <a:t>를 추출 및 </a:t>
              </a:r>
              <a:r>
                <a:rPr lang="en-US" altLang="ko-KR" sz="1500"/>
                <a:t>rms</a:t>
              </a:r>
              <a:r>
                <a:rPr lang="ko-KR" altLang="en-US" sz="1500"/>
                <a:t> 값 제공</a:t>
              </a:r>
              <a:endParaRPr lang="ko-KR" altLang="en-US" sz="1500"/>
            </a:p>
            <a:p>
              <a:pPr>
                <a:defRPr lang="ko-KR" altLang="en-US"/>
              </a:pPr>
              <a:r>
                <a:rPr lang="ko-KR" altLang="en-US" sz="1500"/>
                <a:t>&gt;&gt; 2개의 </a:t>
              </a:r>
              <a:r>
                <a:rPr lang="en-US" altLang="ko-KR" sz="1500"/>
                <a:t>audio</a:t>
              </a:r>
              <a:r>
                <a:rPr lang="ko-KR" altLang="en-US" sz="1500"/>
                <a:t> </a:t>
              </a:r>
              <a:r>
                <a:rPr lang="en-US" altLang="ko-KR" sz="1500"/>
                <a:t>rms</a:t>
              </a:r>
              <a:r>
                <a:rPr lang="ko-KR" altLang="en-US" sz="1500"/>
                <a:t> 값의 비율을 저장하는 변수 생성</a:t>
              </a:r>
              <a:endParaRPr lang="ko-KR" altLang="en-US" sz="1500"/>
            </a:p>
          </p:txBody>
        </p:sp>
      </p:grpSp>
      <p:sp>
        <p:nvSpPr>
          <p:cNvPr id="43" name=""/>
          <p:cNvSpPr/>
          <p:nvPr/>
        </p:nvSpPr>
        <p:spPr>
          <a:xfrm>
            <a:off x="435833" y="3069000"/>
            <a:ext cx="1368000" cy="720000"/>
          </a:xfrm>
          <a:prstGeom prst="rect">
            <a:avLst/>
          </a:prstGeom>
          <a:solidFill>
            <a:srgbClr val="fcf383">
              <a:alpha val="96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Video 2</a:t>
            </a:r>
            <a:endParaRPr lang="en-US" altLang="ko-KR">
              <a:solidFill>
                <a:schemeClr val="tx1"/>
              </a:solidFill>
            </a:endParaRPr>
          </a:p>
        </p:txBody>
      </p:sp>
      <p:grpSp>
        <p:nvGrpSpPr>
          <p:cNvPr id="49" name=""/>
          <p:cNvGrpSpPr/>
          <p:nvPr/>
        </p:nvGrpSpPr>
        <p:grpSpPr>
          <a:xfrm rot="0">
            <a:off x="6613200" y="1980000"/>
            <a:ext cx="2095200" cy="2685344"/>
            <a:chOff x="6704543" y="2385770"/>
            <a:chExt cx="2095503" cy="2687256"/>
          </a:xfrm>
        </p:grpSpPr>
        <p:pic>
          <p:nvPicPr>
            <p:cNvPr id="42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858977" y="2385770"/>
              <a:ext cx="1789274" cy="498173"/>
            </a:xfrm>
            <a:prstGeom prst="rect">
              <a:avLst/>
            </a:prstGeom>
          </p:spPr>
        </p:pic>
        <p:sp>
          <p:nvSpPr>
            <p:cNvPr id="48" name=""/>
            <p:cNvSpPr txBox="1"/>
            <p:nvPr/>
          </p:nvSpPr>
          <p:spPr>
            <a:xfrm>
              <a:off x="6704543" y="2928725"/>
              <a:ext cx="2095503" cy="2144301"/>
            </a:xfrm>
            <a:prstGeom prst="rect">
              <a:avLst/>
            </a:prstGeom>
          </p:spPr>
          <p:txBody>
            <a:bodyPr vert="horz" wrap="square" lIns="91440" tIns="45720" rIns="91440" bIns="45720">
              <a:spAutoFit/>
            </a:bodyPr>
            <a:p>
              <a:pPr>
                <a:defRPr lang="ko-KR" altLang="en-US"/>
              </a:pPr>
              <a:r>
                <a:rPr lang="en-US" altLang="ko-KR" sz="1500"/>
                <a:t>audio</a:t>
              </a:r>
              <a:r>
                <a:rPr lang="ko-KR" altLang="en-US" sz="1500"/>
                <a:t>의</a:t>
              </a:r>
              <a:r>
                <a:rPr lang="en-US" altLang="ko-KR" sz="1500"/>
                <a:t> rms</a:t>
              </a:r>
              <a:r>
                <a:rPr lang="ko-KR" altLang="en-US" sz="1500"/>
                <a:t> 비율을 저장한 변수와,  </a:t>
              </a:r>
              <a:r>
                <a:rPr lang="en-US" altLang="ko-KR" sz="1500"/>
                <a:t>moviepy</a:t>
              </a:r>
              <a:r>
                <a:rPr lang="ko-KR" altLang="en-US" sz="1500"/>
                <a:t>의</a:t>
              </a:r>
              <a:r>
                <a:rPr lang="ko-KR" altLang="en-US" sz="1500">
                  <a:solidFill>
                    <a:srgbClr val="0000ff"/>
                  </a:solidFill>
                </a:rPr>
                <a:t> .</a:t>
              </a:r>
              <a:r>
                <a:rPr lang="en-US" altLang="ko-KR" sz="1500">
                  <a:solidFill>
                    <a:srgbClr val="0000ff"/>
                  </a:solidFill>
                </a:rPr>
                <a:t>volumex</a:t>
              </a:r>
              <a:r>
                <a:rPr lang="ko-KR" altLang="en-US" sz="1500"/>
                <a:t> 메소드를 이용해  </a:t>
              </a:r>
              <a:r>
                <a:rPr lang="en-US" altLang="ko-KR" sz="1500"/>
                <a:t>video</a:t>
              </a:r>
              <a:r>
                <a:rPr lang="ko-KR" altLang="en-US" sz="1500"/>
                <a:t>의 </a:t>
              </a:r>
              <a:r>
                <a:rPr lang="en-US" altLang="ko-KR" sz="1500"/>
                <a:t>audio level</a:t>
              </a:r>
              <a:r>
                <a:rPr lang="ko-KR" altLang="en-US" sz="1500"/>
                <a:t>을 비슷한 값으로 맞춘 뒤 </a:t>
              </a:r>
              <a:r>
                <a:rPr lang="en-US" altLang="ko-KR" sz="1500">
                  <a:solidFill>
                    <a:srgbClr val="0000ff"/>
                  </a:solidFill>
                </a:rPr>
                <a:t>clips_array</a:t>
              </a:r>
              <a:r>
                <a:rPr lang="ko-KR" altLang="en-US" sz="1500"/>
                <a:t> 메소드로 </a:t>
              </a:r>
              <a:r>
                <a:rPr lang="en-US" altLang="ko-KR" sz="1500"/>
                <a:t>video combine</a:t>
              </a:r>
              <a:r>
                <a:rPr lang="ko-KR" altLang="en-US" sz="1500"/>
                <a:t>한다.</a:t>
              </a:r>
              <a:endParaRPr lang="ko-KR" altLang="en-US" sz="1500"/>
            </a:p>
          </p:txBody>
        </p:sp>
      </p:grpSp>
      <p:grpSp>
        <p:nvGrpSpPr>
          <p:cNvPr id="50" name=""/>
          <p:cNvGrpSpPr/>
          <p:nvPr/>
        </p:nvGrpSpPr>
        <p:grpSpPr>
          <a:xfrm rot="0">
            <a:off x="8723484" y="2431568"/>
            <a:ext cx="1490400" cy="574431"/>
            <a:chOff x="2420444" y="983165"/>
            <a:chExt cx="1490801" cy="572786"/>
          </a:xfrm>
        </p:grpSpPr>
        <p:sp>
          <p:nvSpPr>
            <p:cNvPr id="51" name=""/>
            <p:cNvSpPr/>
            <p:nvPr/>
          </p:nvSpPr>
          <p:spPr>
            <a:xfrm>
              <a:off x="2639422" y="1250828"/>
              <a:ext cx="979463" cy="30512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kumimoji="0" lang="en-US" altLang="ko-KR"/>
            </a:p>
          </p:txBody>
        </p:sp>
        <p:sp>
          <p:nvSpPr>
            <p:cNvPr id="52" name=""/>
            <p:cNvSpPr txBox="1"/>
            <p:nvPr/>
          </p:nvSpPr>
          <p:spPr>
            <a:xfrm>
              <a:off x="2420444" y="983165"/>
              <a:ext cx="1490801" cy="31661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noAutofit/>
            </a:bodyPr>
            <a:lstStyle/>
            <a:p>
              <a:pPr>
                <a:defRPr lang="ko-KR" altLang="en-US"/>
              </a:pPr>
              <a:r>
                <a:rPr lang="en-US" altLang="ko-KR" sz="1500">
                  <a:solidFill>
                    <a:srgbClr val="0000ff"/>
                  </a:solidFill>
                </a:rPr>
                <a:t>write_videofile</a:t>
              </a:r>
              <a:endParaRPr lang="en-US" altLang="ko-KR" sz="1500">
                <a:solidFill>
                  <a:srgbClr val="0000ff"/>
                </a:solidFill>
              </a:endParaRPr>
            </a:p>
          </p:txBody>
        </p:sp>
      </p:grpSp>
      <p:sp>
        <p:nvSpPr>
          <p:cNvPr id="53" name=""/>
          <p:cNvSpPr/>
          <p:nvPr/>
        </p:nvSpPr>
        <p:spPr>
          <a:xfrm>
            <a:off x="10213060" y="2440457"/>
            <a:ext cx="1368000" cy="720000"/>
          </a:xfrm>
          <a:prstGeom prst="rect">
            <a:avLst/>
          </a:prstGeom>
          <a:solidFill>
            <a:srgbClr val="fcf383">
              <a:alpha val="96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Video 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9953625" y="3148539"/>
            <a:ext cx="2010834" cy="100245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1500"/>
              <a:t>2</a:t>
            </a:r>
            <a:r>
              <a:rPr lang="ko-KR" altLang="en-US" sz="1500"/>
              <a:t>개의 </a:t>
            </a:r>
            <a:r>
              <a:rPr lang="en-US" altLang="ko-KR" sz="1500"/>
              <a:t>video</a:t>
            </a:r>
            <a:r>
              <a:rPr lang="ko-KR" altLang="en-US" sz="1500"/>
              <a:t>를 하나의 </a:t>
            </a:r>
            <a:r>
              <a:rPr lang="en-US" altLang="ko-KR" sz="1500"/>
              <a:t>video</a:t>
            </a:r>
            <a:r>
              <a:rPr lang="ko-KR" altLang="en-US" sz="1500"/>
              <a:t>로 </a:t>
            </a:r>
            <a:r>
              <a:rPr lang="en-US" altLang="ko-KR" sz="1500"/>
              <a:t>combine</a:t>
            </a:r>
            <a:r>
              <a:rPr lang="ko-KR" altLang="en-US" sz="1500"/>
              <a:t>한 뒤</a:t>
            </a:r>
            <a:r>
              <a:rPr lang="en-US" altLang="ko-KR" sz="1500"/>
              <a:t> web server</a:t>
            </a:r>
            <a:r>
              <a:rPr lang="ko-KR" altLang="en-US" sz="1500"/>
              <a:t>에서 </a:t>
            </a:r>
            <a:r>
              <a:rPr lang="en-US" altLang="ko-KR" sz="1500"/>
              <a:t>streaming</a:t>
            </a:r>
            <a:endParaRPr lang="en-US" altLang="ko-KR" sz="1500"/>
          </a:p>
        </p:txBody>
      </p:sp>
      <p:grpSp>
        <p:nvGrpSpPr>
          <p:cNvPr id="56" name=""/>
          <p:cNvGrpSpPr/>
          <p:nvPr/>
        </p:nvGrpSpPr>
        <p:grpSpPr>
          <a:xfrm rot="21129616">
            <a:off x="1986613" y="3080932"/>
            <a:ext cx="1120377" cy="488317"/>
            <a:chOff x="1998735" y="2520491"/>
            <a:chExt cx="1120377" cy="488317"/>
          </a:xfrm>
        </p:grpSpPr>
        <p:sp>
          <p:nvSpPr>
            <p:cNvPr id="57" name=""/>
            <p:cNvSpPr/>
            <p:nvPr/>
          </p:nvSpPr>
          <p:spPr>
            <a:xfrm rot="20700000">
              <a:off x="1998735" y="2520491"/>
              <a:ext cx="979200" cy="306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58" name=""/>
            <p:cNvSpPr txBox="1"/>
            <p:nvPr/>
          </p:nvSpPr>
          <p:spPr>
            <a:xfrm rot="20700000">
              <a:off x="2136312" y="2641608"/>
              <a:ext cx="982800" cy="36720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noAutofit/>
            </a:bodyPr>
            <a:lstStyle/>
            <a:p>
              <a:pPr>
                <a:defRPr lang="ko-KR" altLang="en-US"/>
              </a:pPr>
              <a:r>
                <a:rPr lang="en-US" altLang="ko-KR"/>
                <a:t>audio</a:t>
              </a:r>
              <a:endParaRPr lang="en-US" altLang="ko-K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1" y="557454"/>
            <a:ext cx="397951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2. </a:t>
            </a:r>
            <a:r>
              <a:rPr lang="ko-KR" altLang="en-US" sz="2000" b="0" spc="300">
                <a:latin typeface="-윤고딕310"/>
                <a:ea typeface="-윤고딕310"/>
              </a:rPr>
              <a:t>모듈을 이용한 </a:t>
            </a:r>
            <a:r>
              <a:rPr lang="en-US" altLang="ko-KR" sz="2000" b="0" spc="300">
                <a:latin typeface="-윤고딕310"/>
                <a:ea typeface="-윤고딕310"/>
              </a:rPr>
              <a:t>video</a:t>
            </a:r>
            <a:r>
              <a:rPr lang="ko-KR" altLang="en-US" sz="2000" b="0" spc="300">
                <a:latin typeface="-윤고딕310"/>
                <a:ea typeface="-윤고딕310"/>
              </a:rPr>
              <a:t> 합병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sp>
        <p:nvSpPr>
          <p:cNvPr id="29" name=""/>
          <p:cNvSpPr/>
          <p:nvPr/>
        </p:nvSpPr>
        <p:spPr>
          <a:xfrm>
            <a:off x="3413125" y="2619374"/>
            <a:ext cx="1047750" cy="1185333"/>
          </a:xfrm>
          <a:prstGeom prst="mathPlus">
            <a:avLst>
              <a:gd name="adj1" fmla="val 2352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"/>
          <p:cNvSpPr/>
          <p:nvPr/>
        </p:nvSpPr>
        <p:spPr>
          <a:xfrm>
            <a:off x="7720542" y="3058583"/>
            <a:ext cx="941915" cy="740833"/>
          </a:xfrm>
          <a:prstGeom prst="mathEqual">
            <a:avLst>
              <a:gd name="adj1" fmla="val 23520"/>
              <a:gd name="adj2" fmla="val 1176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943294" y="4319999"/>
            <a:ext cx="1850401" cy="36634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 lang="ko-KR" altLang="en-US"/>
            </a:pPr>
            <a:r>
              <a:rPr lang="en-US" altLang="ko-KR"/>
              <a:t>video 1 (drums)</a:t>
            </a:r>
            <a:endParaRPr lang="en-US" altLang="ko-KR"/>
          </a:p>
        </p:txBody>
      </p:sp>
      <p:sp>
        <p:nvSpPr>
          <p:cNvPr id="32" name=""/>
          <p:cNvSpPr txBox="1"/>
          <p:nvPr/>
        </p:nvSpPr>
        <p:spPr>
          <a:xfrm>
            <a:off x="5169600" y="4320000"/>
            <a:ext cx="1850400" cy="36745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/>
              <a:t>video 2 (guitars)</a:t>
            </a:r>
            <a:endParaRPr lang="en-US" altLang="ko-KR"/>
          </a:p>
        </p:txBody>
      </p:sp>
      <p:sp>
        <p:nvSpPr>
          <p:cNvPr id="33" name=""/>
          <p:cNvSpPr txBox="1"/>
          <p:nvPr/>
        </p:nvSpPr>
        <p:spPr>
          <a:xfrm>
            <a:off x="8739123" y="2016680"/>
            <a:ext cx="3236400" cy="5912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defTabSz="885826" rtl="0" eaLnBrk="1" latinLnBrk="1" hangingPunct="1">
              <a:defRPr lang="ko-KR" altLang="en-US"/>
            </a:pPr>
            <a:r>
              <a:rPr lang="en-US" altLang="ko-KR"/>
              <a:t>video 3 (drums + guitars)</a:t>
            </a:r>
            <a:endParaRPr lang="en-US" altLang="ko-KR"/>
          </a:p>
          <a:p>
            <a:pPr marL="0" defTabSz="885826" rtl="0" eaLnBrk="1" latinLnBrk="1" hangingPunct="1">
              <a:defRPr lang="ko-KR" altLang="en-US"/>
            </a:pPr>
            <a:r>
              <a:rPr lang="ko-KR" altLang="en-US" sz="1500"/>
              <a:t>- </a:t>
            </a:r>
            <a:r>
              <a:rPr lang="en-US" altLang="ko-KR" sz="1500"/>
              <a:t>rms</a:t>
            </a:r>
            <a:r>
              <a:rPr lang="ko-KR" altLang="en-US" sz="1500"/>
              <a:t> 비율을 통한 </a:t>
            </a:r>
            <a:r>
              <a:rPr lang="en-US" altLang="ko-KR" sz="1500"/>
              <a:t>audio </a:t>
            </a:r>
            <a:r>
              <a:rPr lang="ko-KR" altLang="en-US" sz="1500"/>
              <a:t>조절-</a:t>
            </a:r>
            <a:endParaRPr lang="ko-KR" altLang="en-US" sz="1500"/>
          </a:p>
        </p:txBody>
      </p:sp>
      <p:sp>
        <p:nvSpPr>
          <p:cNvPr id="34" name=""/>
          <p:cNvSpPr txBox="1"/>
          <p:nvPr/>
        </p:nvSpPr>
        <p:spPr>
          <a:xfrm>
            <a:off x="5064124" y="1296457"/>
            <a:ext cx="2518834" cy="54842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3000" b="1">
                <a:solidFill>
                  <a:schemeClr val="accent2"/>
                </a:solidFill>
              </a:rPr>
              <a:t>Example</a:t>
            </a:r>
            <a:endParaRPr lang="en-US" altLang="ko-KR" sz="3000" b="1">
              <a:solidFill>
                <a:schemeClr val="accent2"/>
              </a:solidFill>
            </a:endParaRPr>
          </a:p>
        </p:txBody>
      </p:sp>
      <p:pic>
        <p:nvPicPr>
          <p:cNvPr id="38" name="drum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510886" y="2391641"/>
            <a:ext cx="2891465" cy="1757557"/>
          </a:xfrm>
          <a:prstGeom prst="rect">
            <a:avLst/>
          </a:prstGeom>
        </p:spPr>
      </p:pic>
      <p:pic>
        <p:nvPicPr>
          <p:cNvPr id="39" name="guitars.mp4">
            <a:hlinkClick r:id="" action="ppaction://media"/>
          </p:cNvPr>
          <p:cNvPicPr>
            <a:picLocks noRot="1"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4521777" y="2408958"/>
            <a:ext cx="2938671" cy="1786251"/>
          </a:xfrm>
          <a:prstGeom prst="rect">
            <a:avLst/>
          </a:prstGeom>
        </p:spPr>
      </p:pic>
      <p:pic>
        <p:nvPicPr>
          <p:cNvPr id="40" name="3.mp4">
            <a:hlinkClick r:id="" action="ppaction://media"/>
          </p:cNvPr>
          <p:cNvPicPr>
            <a:picLocks noRot="1"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10"/>
          <a:stretch>
            <a:fillRect/>
          </a:stretch>
        </p:blipFill>
        <p:spPr>
          <a:xfrm>
            <a:off x="8778154" y="329361"/>
            <a:ext cx="2765717" cy="1627594"/>
          </a:xfrm>
          <a:prstGeom prst="rect">
            <a:avLst/>
          </a:prstGeom>
        </p:spPr>
      </p:pic>
      <p:pic>
        <p:nvPicPr>
          <p:cNvPr id="41" name="4.mp4">
            <a:hlinkClick r:id="" action="ppaction://media"/>
          </p:cNvPr>
          <p:cNvPicPr>
            <a:picLocks noRot="1"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 rotWithShape="1">
          <a:blip r:embed="rId13"/>
          <a:stretch>
            <a:fillRect/>
          </a:stretch>
        </p:blipFill>
        <p:spPr>
          <a:xfrm>
            <a:off x="8840931" y="3030840"/>
            <a:ext cx="2700857" cy="1803719"/>
          </a:xfrm>
          <a:prstGeom prst="rect">
            <a:avLst/>
          </a:prstGeom>
        </p:spPr>
      </p:pic>
      <p:sp>
        <p:nvSpPr>
          <p:cNvPr id="42" name=""/>
          <p:cNvSpPr txBox="1"/>
          <p:nvPr/>
        </p:nvSpPr>
        <p:spPr>
          <a:xfrm>
            <a:off x="8730464" y="4914011"/>
            <a:ext cx="3236400" cy="54277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defTabSz="858145" rtl="0" eaLnBrk="1" latinLnBrk="1" hangingPunct="1">
              <a:defRPr lang="ko-KR" altLang="en-US"/>
            </a:pPr>
            <a:r>
              <a:rPr lang="en-US" altLang="ko-KR"/>
              <a:t>video </a:t>
            </a:r>
            <a:r>
              <a:rPr lang="ko-KR" altLang="en-US"/>
              <a:t>4</a:t>
            </a:r>
            <a:r>
              <a:rPr lang="en-US" altLang="ko-KR"/>
              <a:t> (drums + guitars)</a:t>
            </a:r>
            <a:endParaRPr lang="en-US" altLang="ko-KR"/>
          </a:p>
          <a:p>
            <a:pPr marL="0" defTabSz="858145" rtl="0" eaLnBrk="1" latinLnBrk="1" hangingPunct="1">
              <a:defRPr lang="ko-KR" altLang="en-US"/>
            </a:pPr>
            <a:r>
              <a:rPr lang="ko-KR" altLang="en-US" sz="1200"/>
              <a:t>- </a:t>
            </a:r>
            <a:r>
              <a:rPr lang="en-US" altLang="ko-KR" sz="1200"/>
              <a:t>drum</a:t>
            </a:r>
            <a:r>
              <a:rPr lang="ko-KR" altLang="en-US" sz="1200"/>
              <a:t> </a:t>
            </a:r>
            <a:r>
              <a:rPr lang="en-US" altLang="ko-KR" sz="1200"/>
              <a:t>audio level</a:t>
            </a:r>
            <a:r>
              <a:rPr lang="ko-KR" altLang="en-US" sz="1200"/>
              <a:t>을 기존의 10배로 조절-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vol="50000"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video>
            <p:video>
              <p:cMediaNode vol="50000"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video>
            <p:video>
              <p:cMediaNode vol="50000"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video>
              <p:cMediaNode vol="50000"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1" y="557454"/>
            <a:ext cx="467483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3. RTP, RTCP, RTSP</a:t>
            </a:r>
            <a:r>
              <a:rPr lang="ko-KR" altLang="en-US" sz="2000" b="0" spc="300">
                <a:latin typeface="-윤고딕310"/>
                <a:ea typeface="-윤고딕310"/>
              </a:rPr>
              <a:t> 소개 - (1)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sp>
        <p:nvSpPr>
          <p:cNvPr id="55" name=""/>
          <p:cNvSpPr txBox="1"/>
          <p:nvPr/>
        </p:nvSpPr>
        <p:spPr>
          <a:xfrm>
            <a:off x="3060000" y="1188000"/>
            <a:ext cx="1832400" cy="47117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 lang="ko-KR" altLang="en-US"/>
            </a:pPr>
            <a:r>
              <a:rPr lang="en-US" altLang="ko-KR" sz="2500" b="1"/>
              <a:t>RTP</a:t>
            </a:r>
            <a:r>
              <a:rPr lang="ko-KR" altLang="en-US"/>
              <a:t> </a:t>
            </a:r>
            <a:r>
              <a:rPr lang="en-US" altLang="ko-KR"/>
              <a:t>Protocol</a:t>
            </a:r>
            <a:endParaRPr lang="en-US" altLang="ko-KR"/>
          </a:p>
        </p:txBody>
      </p:sp>
      <p:sp>
        <p:nvSpPr>
          <p:cNvPr id="56" name=""/>
          <p:cNvSpPr txBox="1"/>
          <p:nvPr/>
        </p:nvSpPr>
        <p:spPr>
          <a:xfrm>
            <a:off x="935281" y="2016125"/>
            <a:ext cx="3820583" cy="3632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en-US" altLang="ko-KR"/>
          </a:p>
        </p:txBody>
      </p:sp>
      <p:sp>
        <p:nvSpPr>
          <p:cNvPr id="57" name=""/>
          <p:cNvSpPr txBox="1"/>
          <p:nvPr/>
        </p:nvSpPr>
        <p:spPr>
          <a:xfrm>
            <a:off x="720000" y="1620000"/>
            <a:ext cx="6840000" cy="35965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 lang="ko-KR" altLang="en-US"/>
            </a:pPr>
            <a:r>
              <a:rPr lang="en-US" altLang="ko-KR"/>
              <a:t>- </a:t>
            </a:r>
            <a:r>
              <a:rPr lang="ko-KR" altLang="en-US"/>
              <a:t>인터넷 상에서 </a:t>
            </a:r>
            <a:r>
              <a:rPr lang="en-US" altLang="ko-KR"/>
              <a:t>Video/Audio "data" 전송 하기 위한 protocol</a:t>
            </a:r>
            <a:r>
              <a:rPr lang="ko-KR" altLang="en-US"/>
              <a:t> </a:t>
            </a:r>
            <a:r>
              <a:rPr lang="ko-KR" altLang="en-US" sz="1600"/>
              <a:t>(</a:t>
            </a:r>
            <a:r>
              <a:rPr lang="en-US" altLang="ko-KR" sz="1600"/>
              <a:t>VoIP, VoD, </a:t>
            </a:r>
            <a:r>
              <a:rPr lang="ko-KR" altLang="en-US" sz="1600"/>
              <a:t>인터넷 방송 등.)</a:t>
            </a: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r>
              <a:rPr lang="ko-KR" altLang="en-US"/>
              <a:t>- 데이터의 </a:t>
            </a:r>
            <a:r>
              <a:rPr lang="ko-KR" altLang="en-US">
                <a:solidFill>
                  <a:srgbClr val="0000ff"/>
                </a:solidFill>
              </a:rPr>
              <a:t>`실시간 전달`</a:t>
            </a:r>
            <a:r>
              <a:rPr lang="ko-KR" altLang="en-US"/>
              <a:t> 및 </a:t>
            </a:r>
            <a:r>
              <a:rPr lang="ko-KR" altLang="en-US">
                <a:solidFill>
                  <a:srgbClr val="0000ff"/>
                </a:solidFill>
              </a:rPr>
              <a:t>`멀티캐스팅`</a:t>
            </a:r>
            <a:r>
              <a:rPr lang="ko-KR" altLang="en-US"/>
              <a:t>에 이용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- 기본적으로, RTP는 RTCP와 함께 사용됨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- RTP는, 신뢰성은 없으나, 빠르게 데이터를 전달할 수 있는 UDP 프로토콜 위에서 실행되며 주로 실시간 서비스를 지원 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- 표준화된 </a:t>
            </a:r>
            <a:r>
              <a:rPr lang="en-US" altLang="ko-KR"/>
              <a:t>format</a:t>
            </a:r>
            <a:r>
              <a:rPr lang="ko-KR" altLang="en-US"/>
              <a:t> 뿐만 아니라 비표준화된 </a:t>
            </a:r>
            <a:r>
              <a:rPr lang="en-US" altLang="ko-KR"/>
              <a:t>Video/Audio</a:t>
            </a:r>
            <a:r>
              <a:rPr lang="ko-KR" altLang="en-US"/>
              <a:t> 형식도 전달 가능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06785" y="276224"/>
            <a:ext cx="4245093" cy="3438083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89878" y="3725861"/>
            <a:ext cx="3939784" cy="2041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1" y="557454"/>
            <a:ext cx="467483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3. RTP, RTCP, RTSP</a:t>
            </a:r>
            <a:r>
              <a:rPr lang="ko-KR" altLang="en-US" sz="2000" b="0" spc="300">
                <a:latin typeface="-윤고딕310"/>
                <a:ea typeface="-윤고딕310"/>
              </a:rPr>
              <a:t> 소개 - (2)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3060000" y="1188000"/>
            <a:ext cx="2041200" cy="47117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2500" b="1"/>
              <a:t>RTCP</a:t>
            </a:r>
            <a:r>
              <a:rPr lang="ko-KR" altLang="en-US"/>
              <a:t> </a:t>
            </a:r>
            <a:r>
              <a:rPr lang="en-US" altLang="ko-KR"/>
              <a:t>Protocol</a:t>
            </a:r>
            <a:endParaRPr lang="en-US" altLang="ko-KR"/>
          </a:p>
        </p:txBody>
      </p:sp>
      <p:sp>
        <p:nvSpPr>
          <p:cNvPr id="46" name=""/>
          <p:cNvSpPr txBox="1"/>
          <p:nvPr/>
        </p:nvSpPr>
        <p:spPr>
          <a:xfrm>
            <a:off x="720000" y="1620000"/>
            <a:ext cx="6840000" cy="326270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 lang="ko-KR" altLang="en-US"/>
            </a:pPr>
            <a:r>
              <a:rPr lang="en-US" altLang="ko-KR" sz="1600"/>
              <a:t>- RTP 세션의 품질 제어를 위한 </a:t>
            </a:r>
            <a:r>
              <a:rPr lang="en-US" altLang="ko-KR" sz="1600" u="sng"/>
              <a:t>별도의 제어용 프로토콜</a:t>
            </a:r>
            <a:r>
              <a:rPr lang="en-US" altLang="ko-KR" sz="1600"/>
              <a:t> </a:t>
            </a:r>
            <a:endParaRPr lang="en-US" altLang="ko-KR" sz="1600"/>
          </a:p>
          <a:p>
            <a:pPr>
              <a:defRPr lang="ko-KR" altLang="en-US"/>
            </a:pP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- 네트워크 혼잡제어,흐름제어 등 서비스품질 제어</a:t>
            </a:r>
            <a:r>
              <a:rPr lang="ko-KR" altLang="en-US" sz="1600"/>
              <a:t>(</a:t>
            </a:r>
            <a:r>
              <a:rPr lang="en-US" altLang="ko-KR" sz="1600"/>
              <a:t>QoS</a:t>
            </a:r>
            <a:r>
              <a:rPr lang="ko-KR" altLang="en-US" sz="1600"/>
              <a:t>)</a:t>
            </a:r>
            <a:endParaRPr lang="ko-KR" altLang="en-US" sz="1600"/>
          </a:p>
          <a:p>
            <a:pPr>
              <a:defRPr lang="ko-KR" altLang="en-US"/>
            </a:pP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- 송신자는 주기적으로 모든 세션 참가자들에게 RTCP SR(송신자보고,Sender Report) 보냄, 각 참여자들은 이를 통해 RTP를 제어하는데 사용</a:t>
            </a:r>
            <a:endParaRPr lang="en-US" altLang="ko-KR" sz="1600"/>
          </a:p>
          <a:p>
            <a:pPr>
              <a:defRPr lang="ko-KR" altLang="en-US"/>
            </a:pP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- </a:t>
            </a:r>
            <a:r>
              <a:rPr lang="en-US" altLang="ko-KR" sz="1600" u="sng"/>
              <a:t>RTP와 쌍으로 존재</a:t>
            </a:r>
            <a:r>
              <a:rPr lang="en-US" altLang="ko-KR" sz="1600"/>
              <a:t>하며, 패킷 구조 및 포트 번호가 유사함(RTP는 단 방향, RTCP는 양 방향)</a:t>
            </a:r>
            <a:endParaRPr lang="en-US" altLang="ko-KR" sz="1600"/>
          </a:p>
          <a:p>
            <a:pPr>
              <a:defRPr lang="ko-KR" altLang="en-US"/>
            </a:pP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- Sender Report, Receiver Report, Source Description, Bye, Application Specific</a:t>
            </a:r>
            <a:r>
              <a:rPr lang="ko-KR" altLang="en-US" sz="1600"/>
              <a:t> 과 같은 </a:t>
            </a:r>
            <a:r>
              <a:rPr lang="en-US" altLang="ko-KR" sz="1600"/>
              <a:t>message type</a:t>
            </a:r>
            <a:r>
              <a:rPr lang="ko-KR" altLang="en-US" sz="1600"/>
              <a:t>이 있다.</a:t>
            </a:r>
            <a:endParaRPr lang="ko-KR" altLang="en-US" sz="1600"/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20639" y="148166"/>
            <a:ext cx="2336800" cy="3531957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3"/>
          <a:srcRect l="-2780" t="2150" r="-1320" b="-1690"/>
          <a:stretch>
            <a:fillRect/>
          </a:stretch>
        </p:blipFill>
        <p:spPr>
          <a:xfrm>
            <a:off x="7911041" y="3698875"/>
            <a:ext cx="3767667" cy="2804583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77964" h="2806303">
                <a:moveTo>
                  <a:pt x="116735" y="21179"/>
                </a:moveTo>
                <a:cubicBezTo>
                  <a:pt x="144327" y="21179"/>
                  <a:pt x="501606" y="20472"/>
                  <a:pt x="530612" y="21179"/>
                </a:cubicBezTo>
                <a:cubicBezTo>
                  <a:pt x="559618" y="21884"/>
                  <a:pt x="472598" y="31063"/>
                  <a:pt x="551836" y="31769"/>
                </a:cubicBezTo>
                <a:cubicBezTo>
                  <a:pt x="631074" y="32475"/>
                  <a:pt x="1638532" y="32475"/>
                  <a:pt x="1719185" y="31769"/>
                </a:cubicBezTo>
                <a:cubicBezTo>
                  <a:pt x="1799838" y="31063"/>
                  <a:pt x="1755266" y="21884"/>
                  <a:pt x="1761634" y="21179"/>
                </a:cubicBezTo>
                <a:cubicBezTo>
                  <a:pt x="1768001" y="20472"/>
                  <a:pt x="1809743" y="21884"/>
                  <a:pt x="1814695" y="21179"/>
                </a:cubicBezTo>
                <a:cubicBezTo>
                  <a:pt x="1819648" y="20472"/>
                  <a:pt x="1831674" y="11295"/>
                  <a:pt x="1835920" y="10589"/>
                </a:cubicBezTo>
                <a:cubicBezTo>
                  <a:pt x="1840164" y="9883"/>
                  <a:pt x="1874830" y="11295"/>
                  <a:pt x="1878370" y="10589"/>
                </a:cubicBezTo>
                <a:cubicBezTo>
                  <a:pt x="1881906" y="9883"/>
                  <a:pt x="1766587" y="705"/>
                  <a:pt x="1888981" y="0"/>
                </a:cubicBezTo>
                <a:cubicBezTo>
                  <a:pt x="2011374" y="-706"/>
                  <a:pt x="3591893" y="-706"/>
                  <a:pt x="3714289" y="0"/>
                </a:cubicBezTo>
                <a:cubicBezTo>
                  <a:pt x="3836682" y="705"/>
                  <a:pt x="3724193" y="6353"/>
                  <a:pt x="3724900" y="10589"/>
                </a:cubicBezTo>
                <a:cubicBezTo>
                  <a:pt x="3725608" y="14825"/>
                  <a:pt x="3724193" y="59302"/>
                  <a:pt x="3724900" y="63538"/>
                </a:cubicBezTo>
                <a:cubicBezTo>
                  <a:pt x="3725608" y="67774"/>
                  <a:pt x="3734097" y="72716"/>
                  <a:pt x="3735513" y="74128"/>
                </a:cubicBezTo>
                <a:cubicBezTo>
                  <a:pt x="3736927" y="75540"/>
                  <a:pt x="3745418" y="81188"/>
                  <a:pt x="3746126" y="84718"/>
                </a:cubicBezTo>
                <a:cubicBezTo>
                  <a:pt x="3746832" y="88248"/>
                  <a:pt x="3745418" y="123547"/>
                  <a:pt x="3746126" y="127077"/>
                </a:cubicBezTo>
                <a:cubicBezTo>
                  <a:pt x="3746832" y="130607"/>
                  <a:pt x="3756031" y="114369"/>
                  <a:pt x="3756738" y="137667"/>
                </a:cubicBezTo>
                <a:cubicBezTo>
                  <a:pt x="3757445" y="160964"/>
                  <a:pt x="3757445" y="453244"/>
                  <a:pt x="3756738" y="476541"/>
                </a:cubicBezTo>
                <a:cubicBezTo>
                  <a:pt x="3756031" y="499839"/>
                  <a:pt x="3746832" y="484308"/>
                  <a:pt x="3746126" y="487131"/>
                </a:cubicBezTo>
                <a:cubicBezTo>
                  <a:pt x="3745418" y="489955"/>
                  <a:pt x="3746832" y="516077"/>
                  <a:pt x="3746126" y="518901"/>
                </a:cubicBezTo>
                <a:cubicBezTo>
                  <a:pt x="3745418" y="521724"/>
                  <a:pt x="3736219" y="525961"/>
                  <a:pt x="3735513" y="529491"/>
                </a:cubicBezTo>
                <a:cubicBezTo>
                  <a:pt x="3734805" y="533020"/>
                  <a:pt x="3736219" y="567614"/>
                  <a:pt x="3735513" y="571850"/>
                </a:cubicBezTo>
                <a:cubicBezTo>
                  <a:pt x="3734805" y="576086"/>
                  <a:pt x="3725608" y="590911"/>
                  <a:pt x="3724900" y="593029"/>
                </a:cubicBezTo>
                <a:cubicBezTo>
                  <a:pt x="3724193" y="595147"/>
                  <a:pt x="3726315" y="601501"/>
                  <a:pt x="3724900" y="603619"/>
                </a:cubicBezTo>
                <a:cubicBezTo>
                  <a:pt x="3723486" y="605738"/>
                  <a:pt x="3705090" y="619857"/>
                  <a:pt x="3703677" y="624799"/>
                </a:cubicBezTo>
                <a:cubicBezTo>
                  <a:pt x="3702261" y="629741"/>
                  <a:pt x="3704383" y="673512"/>
                  <a:pt x="3703677" y="677748"/>
                </a:cubicBezTo>
                <a:cubicBezTo>
                  <a:pt x="3702968" y="681984"/>
                  <a:pt x="3693771" y="685513"/>
                  <a:pt x="3693064" y="688338"/>
                </a:cubicBezTo>
                <a:cubicBezTo>
                  <a:pt x="3692357" y="691161"/>
                  <a:pt x="3693771" y="717283"/>
                  <a:pt x="3693064" y="720108"/>
                </a:cubicBezTo>
                <a:cubicBezTo>
                  <a:pt x="3692357" y="722931"/>
                  <a:pt x="3683158" y="727167"/>
                  <a:pt x="3682452" y="730697"/>
                </a:cubicBezTo>
                <a:cubicBezTo>
                  <a:pt x="3681745" y="734227"/>
                  <a:pt x="3683158" y="769526"/>
                  <a:pt x="3682452" y="773057"/>
                </a:cubicBezTo>
                <a:cubicBezTo>
                  <a:pt x="3681745" y="776586"/>
                  <a:pt x="3672545" y="749758"/>
                  <a:pt x="3671839" y="783646"/>
                </a:cubicBezTo>
                <a:cubicBezTo>
                  <a:pt x="3671132" y="817533"/>
                  <a:pt x="3671132" y="1247480"/>
                  <a:pt x="3671839" y="1281368"/>
                </a:cubicBezTo>
                <a:cubicBezTo>
                  <a:pt x="3672545" y="1315255"/>
                  <a:pt x="3681745" y="1289840"/>
                  <a:pt x="3682452" y="1291958"/>
                </a:cubicBezTo>
                <a:cubicBezTo>
                  <a:pt x="3683158" y="1294075"/>
                  <a:pt x="3681036" y="1310312"/>
                  <a:pt x="3682452" y="1313137"/>
                </a:cubicBezTo>
                <a:cubicBezTo>
                  <a:pt x="3683867" y="1315960"/>
                  <a:pt x="3702261" y="1331493"/>
                  <a:pt x="3703677" y="1334317"/>
                </a:cubicBezTo>
                <a:cubicBezTo>
                  <a:pt x="3705090" y="1337141"/>
                  <a:pt x="3702968" y="1352672"/>
                  <a:pt x="3703677" y="1355497"/>
                </a:cubicBezTo>
                <a:cubicBezTo>
                  <a:pt x="3704383" y="1358320"/>
                  <a:pt x="3712873" y="1374558"/>
                  <a:pt x="3714289" y="1376677"/>
                </a:cubicBezTo>
                <a:cubicBezTo>
                  <a:pt x="3715703" y="1378794"/>
                  <a:pt x="3722777" y="1385148"/>
                  <a:pt x="3724900" y="1387267"/>
                </a:cubicBezTo>
                <a:cubicBezTo>
                  <a:pt x="3727022" y="1389384"/>
                  <a:pt x="3744003" y="1402797"/>
                  <a:pt x="3746126" y="1408445"/>
                </a:cubicBezTo>
                <a:cubicBezTo>
                  <a:pt x="3748248" y="1414092"/>
                  <a:pt x="3756031" y="1465631"/>
                  <a:pt x="3756738" y="1471985"/>
                </a:cubicBezTo>
                <a:cubicBezTo>
                  <a:pt x="3757445" y="1478338"/>
                  <a:pt x="3756031" y="1500929"/>
                  <a:pt x="3756738" y="1503754"/>
                </a:cubicBezTo>
                <a:cubicBezTo>
                  <a:pt x="3757445" y="1506577"/>
                  <a:pt x="3766642" y="1510814"/>
                  <a:pt x="3767350" y="1514344"/>
                </a:cubicBezTo>
                <a:cubicBezTo>
                  <a:pt x="3768056" y="1517874"/>
                  <a:pt x="3766642" y="1553173"/>
                  <a:pt x="3767350" y="1556703"/>
                </a:cubicBezTo>
                <a:cubicBezTo>
                  <a:pt x="3768056" y="1560234"/>
                  <a:pt x="3777257" y="1548232"/>
                  <a:pt x="3777963" y="1567293"/>
                </a:cubicBezTo>
                <a:cubicBezTo>
                  <a:pt x="3778670" y="1586355"/>
                  <a:pt x="3778670" y="1822862"/>
                  <a:pt x="3777963" y="1842629"/>
                </a:cubicBezTo>
                <a:cubicBezTo>
                  <a:pt x="3777257" y="1862396"/>
                  <a:pt x="3768056" y="1858161"/>
                  <a:pt x="3767350" y="1863809"/>
                </a:cubicBezTo>
                <a:cubicBezTo>
                  <a:pt x="3766642" y="1869456"/>
                  <a:pt x="3768056" y="1922405"/>
                  <a:pt x="3767350" y="1927348"/>
                </a:cubicBezTo>
                <a:cubicBezTo>
                  <a:pt x="3766642" y="1932289"/>
                  <a:pt x="3758153" y="1936525"/>
                  <a:pt x="3756738" y="1937937"/>
                </a:cubicBezTo>
                <a:cubicBezTo>
                  <a:pt x="3755322" y="1939349"/>
                  <a:pt x="3746832" y="1943585"/>
                  <a:pt x="3746126" y="1948527"/>
                </a:cubicBezTo>
                <a:cubicBezTo>
                  <a:pt x="3745418" y="1953469"/>
                  <a:pt x="3746832" y="2007123"/>
                  <a:pt x="3746126" y="2012066"/>
                </a:cubicBezTo>
                <a:cubicBezTo>
                  <a:pt x="3745418" y="2017007"/>
                  <a:pt x="3736219" y="2020538"/>
                  <a:pt x="3735513" y="2022656"/>
                </a:cubicBezTo>
                <a:cubicBezTo>
                  <a:pt x="3734805" y="2024773"/>
                  <a:pt x="3736219" y="2041718"/>
                  <a:pt x="3735513" y="2043835"/>
                </a:cubicBezTo>
                <a:cubicBezTo>
                  <a:pt x="3734805" y="2045953"/>
                  <a:pt x="3725608" y="2051602"/>
                  <a:pt x="3724900" y="2054426"/>
                </a:cubicBezTo>
                <a:cubicBezTo>
                  <a:pt x="3724193" y="2057249"/>
                  <a:pt x="3725608" y="2082665"/>
                  <a:pt x="3724900" y="2086195"/>
                </a:cubicBezTo>
                <a:cubicBezTo>
                  <a:pt x="3724193" y="2089725"/>
                  <a:pt x="3715703" y="2103844"/>
                  <a:pt x="3714289" y="2107374"/>
                </a:cubicBezTo>
                <a:cubicBezTo>
                  <a:pt x="3712873" y="2110905"/>
                  <a:pt x="3704383" y="2132790"/>
                  <a:pt x="3703677" y="2139144"/>
                </a:cubicBezTo>
                <a:cubicBezTo>
                  <a:pt x="3702968" y="2145497"/>
                  <a:pt x="3704383" y="2197740"/>
                  <a:pt x="3703677" y="2202683"/>
                </a:cubicBezTo>
                <a:cubicBezTo>
                  <a:pt x="3702968" y="2207624"/>
                  <a:pt x="3694479" y="2177267"/>
                  <a:pt x="3693064" y="2213273"/>
                </a:cubicBezTo>
                <a:cubicBezTo>
                  <a:pt x="3691649" y="2249278"/>
                  <a:pt x="3683158" y="2706758"/>
                  <a:pt x="3682452" y="2742764"/>
                </a:cubicBezTo>
                <a:cubicBezTo>
                  <a:pt x="3681745" y="2778769"/>
                  <a:pt x="3683867" y="2751942"/>
                  <a:pt x="3682452" y="2753354"/>
                </a:cubicBezTo>
                <a:cubicBezTo>
                  <a:pt x="3681036" y="2754765"/>
                  <a:pt x="3663351" y="2762530"/>
                  <a:pt x="3661228" y="2763943"/>
                </a:cubicBezTo>
                <a:cubicBezTo>
                  <a:pt x="3659105" y="2765355"/>
                  <a:pt x="3652737" y="2773827"/>
                  <a:pt x="3650616" y="2774533"/>
                </a:cubicBezTo>
                <a:cubicBezTo>
                  <a:pt x="3648492" y="2775239"/>
                  <a:pt x="3631513" y="2773827"/>
                  <a:pt x="3629391" y="2774533"/>
                </a:cubicBezTo>
                <a:cubicBezTo>
                  <a:pt x="3627268" y="2775239"/>
                  <a:pt x="3620899" y="2783711"/>
                  <a:pt x="3618778" y="2785123"/>
                </a:cubicBezTo>
                <a:cubicBezTo>
                  <a:pt x="3616655" y="2786535"/>
                  <a:pt x="3600384" y="2794301"/>
                  <a:pt x="3597555" y="2795713"/>
                </a:cubicBezTo>
                <a:cubicBezTo>
                  <a:pt x="3594724" y="2797125"/>
                  <a:pt x="3623022" y="2805596"/>
                  <a:pt x="3576329" y="2806303"/>
                </a:cubicBezTo>
                <a:cubicBezTo>
                  <a:pt x="3529635" y="2807009"/>
                  <a:pt x="2943130" y="2807009"/>
                  <a:pt x="2897145" y="2806303"/>
                </a:cubicBezTo>
                <a:cubicBezTo>
                  <a:pt x="2851159" y="2805596"/>
                  <a:pt x="2890777" y="2796419"/>
                  <a:pt x="2886533" y="2795713"/>
                </a:cubicBezTo>
                <a:cubicBezTo>
                  <a:pt x="2882288" y="2795007"/>
                  <a:pt x="2838424" y="2796419"/>
                  <a:pt x="2833472" y="2795713"/>
                </a:cubicBezTo>
                <a:cubicBezTo>
                  <a:pt x="2828519" y="2795007"/>
                  <a:pt x="2814369" y="2785829"/>
                  <a:pt x="2812247" y="2785123"/>
                </a:cubicBezTo>
                <a:cubicBezTo>
                  <a:pt x="2810124" y="2784417"/>
                  <a:pt x="2803050" y="2785829"/>
                  <a:pt x="2801635" y="2785123"/>
                </a:cubicBezTo>
                <a:cubicBezTo>
                  <a:pt x="2800220" y="2784417"/>
                  <a:pt x="2803757" y="2775239"/>
                  <a:pt x="2791023" y="2774533"/>
                </a:cubicBezTo>
                <a:cubicBezTo>
                  <a:pt x="2778288" y="2773827"/>
                  <a:pt x="2624056" y="2775946"/>
                  <a:pt x="2610614" y="2774533"/>
                </a:cubicBezTo>
                <a:cubicBezTo>
                  <a:pt x="2597172" y="2773121"/>
                  <a:pt x="2606370" y="2755471"/>
                  <a:pt x="2589390" y="2753354"/>
                </a:cubicBezTo>
                <a:cubicBezTo>
                  <a:pt x="2572410" y="2751236"/>
                  <a:pt x="2382804" y="2744176"/>
                  <a:pt x="2355921" y="2742764"/>
                </a:cubicBezTo>
                <a:cubicBezTo>
                  <a:pt x="2329038" y="2741351"/>
                  <a:pt x="2200273" y="2732880"/>
                  <a:pt x="2186124" y="2732174"/>
                </a:cubicBezTo>
                <a:cubicBezTo>
                  <a:pt x="2171974" y="2731467"/>
                  <a:pt x="2147918" y="2732880"/>
                  <a:pt x="2143675" y="2732174"/>
                </a:cubicBezTo>
                <a:cubicBezTo>
                  <a:pt x="2139430" y="2731467"/>
                  <a:pt x="2124573" y="2722996"/>
                  <a:pt x="2122451" y="2721584"/>
                </a:cubicBezTo>
                <a:cubicBezTo>
                  <a:pt x="2120328" y="2720172"/>
                  <a:pt x="2114669" y="2711700"/>
                  <a:pt x="2111839" y="2710995"/>
                </a:cubicBezTo>
                <a:cubicBezTo>
                  <a:pt x="2109008" y="2710288"/>
                  <a:pt x="2083539" y="2711700"/>
                  <a:pt x="2080001" y="2710995"/>
                </a:cubicBezTo>
                <a:cubicBezTo>
                  <a:pt x="2076463" y="2710288"/>
                  <a:pt x="2061606" y="2701817"/>
                  <a:pt x="2058776" y="2700404"/>
                </a:cubicBezTo>
                <a:cubicBezTo>
                  <a:pt x="2055946" y="2698993"/>
                  <a:pt x="2039674" y="2690520"/>
                  <a:pt x="2037552" y="2689815"/>
                </a:cubicBezTo>
                <a:cubicBezTo>
                  <a:pt x="2035430" y="2689109"/>
                  <a:pt x="2028354" y="2690520"/>
                  <a:pt x="2026940" y="2689815"/>
                </a:cubicBezTo>
                <a:cubicBezTo>
                  <a:pt x="2025525" y="2689109"/>
                  <a:pt x="2017743" y="2679931"/>
                  <a:pt x="2016329" y="2679225"/>
                </a:cubicBezTo>
                <a:cubicBezTo>
                  <a:pt x="2014914" y="2678519"/>
                  <a:pt x="2007837" y="2679931"/>
                  <a:pt x="2005716" y="2679225"/>
                </a:cubicBezTo>
                <a:cubicBezTo>
                  <a:pt x="2003593" y="2678519"/>
                  <a:pt x="1986613" y="2670047"/>
                  <a:pt x="1984491" y="2668635"/>
                </a:cubicBezTo>
                <a:cubicBezTo>
                  <a:pt x="1982367" y="2667222"/>
                  <a:pt x="1975295" y="2659457"/>
                  <a:pt x="1973880" y="2658045"/>
                </a:cubicBezTo>
                <a:cubicBezTo>
                  <a:pt x="1972465" y="2656633"/>
                  <a:pt x="1964682" y="2648868"/>
                  <a:pt x="1963267" y="2647456"/>
                </a:cubicBezTo>
                <a:cubicBezTo>
                  <a:pt x="1961852" y="2646043"/>
                  <a:pt x="1953361" y="2638277"/>
                  <a:pt x="1952654" y="2636865"/>
                </a:cubicBezTo>
                <a:cubicBezTo>
                  <a:pt x="1951946" y="2635454"/>
                  <a:pt x="1953361" y="2628394"/>
                  <a:pt x="1952654" y="2626276"/>
                </a:cubicBezTo>
                <a:cubicBezTo>
                  <a:pt x="1951946" y="2624158"/>
                  <a:pt x="1942749" y="2607213"/>
                  <a:pt x="1942042" y="2605096"/>
                </a:cubicBezTo>
                <a:cubicBezTo>
                  <a:pt x="1941334" y="2602978"/>
                  <a:pt x="1942749" y="2596624"/>
                  <a:pt x="1942042" y="2594506"/>
                </a:cubicBezTo>
                <a:cubicBezTo>
                  <a:pt x="1941334" y="2592388"/>
                  <a:pt x="1932136" y="2615686"/>
                  <a:pt x="1931430" y="2573327"/>
                </a:cubicBezTo>
                <a:cubicBezTo>
                  <a:pt x="1930722" y="2530967"/>
                  <a:pt x="1932136" y="2000771"/>
                  <a:pt x="1931430" y="1959117"/>
                </a:cubicBezTo>
                <a:cubicBezTo>
                  <a:pt x="1930722" y="1917464"/>
                  <a:pt x="1922232" y="1949938"/>
                  <a:pt x="1920818" y="1948527"/>
                </a:cubicBezTo>
                <a:cubicBezTo>
                  <a:pt x="1919403" y="1947115"/>
                  <a:pt x="1910911" y="1941467"/>
                  <a:pt x="1910205" y="1937937"/>
                </a:cubicBezTo>
                <a:cubicBezTo>
                  <a:pt x="1909498" y="1934407"/>
                  <a:pt x="1910911" y="1899108"/>
                  <a:pt x="1910205" y="1895578"/>
                </a:cubicBezTo>
                <a:cubicBezTo>
                  <a:pt x="1909498" y="1892048"/>
                  <a:pt x="1900301" y="1887106"/>
                  <a:pt x="1899595" y="1884988"/>
                </a:cubicBezTo>
                <a:cubicBezTo>
                  <a:pt x="1898887" y="1882870"/>
                  <a:pt x="1900301" y="1865926"/>
                  <a:pt x="1899595" y="1863809"/>
                </a:cubicBezTo>
                <a:cubicBezTo>
                  <a:pt x="1898887" y="1861690"/>
                  <a:pt x="1891103" y="1853925"/>
                  <a:pt x="1888981" y="1853219"/>
                </a:cubicBezTo>
                <a:cubicBezTo>
                  <a:pt x="1886858" y="1852512"/>
                  <a:pt x="1869879" y="1854630"/>
                  <a:pt x="1867756" y="1853219"/>
                </a:cubicBezTo>
                <a:cubicBezTo>
                  <a:pt x="1865633" y="1851806"/>
                  <a:pt x="1858558" y="1834156"/>
                  <a:pt x="1857144" y="1832039"/>
                </a:cubicBezTo>
                <a:cubicBezTo>
                  <a:pt x="1855728" y="1829921"/>
                  <a:pt x="1847947" y="1822862"/>
                  <a:pt x="1846532" y="1821449"/>
                </a:cubicBezTo>
                <a:cubicBezTo>
                  <a:pt x="1845117" y="1820037"/>
                  <a:pt x="1845117" y="1811565"/>
                  <a:pt x="1835920" y="1810859"/>
                </a:cubicBezTo>
                <a:cubicBezTo>
                  <a:pt x="1826722" y="1810153"/>
                  <a:pt x="1718478" y="1812271"/>
                  <a:pt x="1708573" y="1810859"/>
                </a:cubicBezTo>
                <a:cubicBezTo>
                  <a:pt x="1698668" y="1809446"/>
                  <a:pt x="1690179" y="1791092"/>
                  <a:pt x="1687349" y="1789680"/>
                </a:cubicBezTo>
                <a:cubicBezTo>
                  <a:pt x="1684518" y="1788267"/>
                  <a:pt x="1668245" y="1790386"/>
                  <a:pt x="1666123" y="1789680"/>
                </a:cubicBezTo>
                <a:cubicBezTo>
                  <a:pt x="1664001" y="1788974"/>
                  <a:pt x="1666831" y="1779796"/>
                  <a:pt x="1655511" y="1779090"/>
                </a:cubicBezTo>
                <a:cubicBezTo>
                  <a:pt x="1644192" y="1778383"/>
                  <a:pt x="1510477" y="1779796"/>
                  <a:pt x="1496329" y="1779090"/>
                </a:cubicBezTo>
                <a:cubicBezTo>
                  <a:pt x="1482178" y="1778383"/>
                  <a:pt x="1448219" y="1769206"/>
                  <a:pt x="1443267" y="1768500"/>
                </a:cubicBezTo>
                <a:cubicBezTo>
                  <a:pt x="1438314" y="1767794"/>
                  <a:pt x="1424872" y="1769206"/>
                  <a:pt x="1422042" y="1768500"/>
                </a:cubicBezTo>
                <a:cubicBezTo>
                  <a:pt x="1419211" y="1767794"/>
                  <a:pt x="1407186" y="1758616"/>
                  <a:pt x="1400818" y="1757910"/>
                </a:cubicBezTo>
                <a:cubicBezTo>
                  <a:pt x="1394451" y="1757204"/>
                  <a:pt x="1333607" y="1758616"/>
                  <a:pt x="1326532" y="1757910"/>
                </a:cubicBezTo>
                <a:cubicBezTo>
                  <a:pt x="1319456" y="1757204"/>
                  <a:pt x="1298940" y="1748026"/>
                  <a:pt x="1294695" y="1747320"/>
                </a:cubicBezTo>
                <a:cubicBezTo>
                  <a:pt x="1290449" y="1746615"/>
                  <a:pt x="1266396" y="1748026"/>
                  <a:pt x="1262858" y="1747320"/>
                </a:cubicBezTo>
                <a:cubicBezTo>
                  <a:pt x="1259321" y="1746615"/>
                  <a:pt x="1248001" y="1737436"/>
                  <a:pt x="1241633" y="1736731"/>
                </a:cubicBezTo>
                <a:cubicBezTo>
                  <a:pt x="1235266" y="1736024"/>
                  <a:pt x="1173714" y="1737436"/>
                  <a:pt x="1167348" y="1736731"/>
                </a:cubicBezTo>
                <a:cubicBezTo>
                  <a:pt x="1160980" y="1736024"/>
                  <a:pt x="1156027" y="1726847"/>
                  <a:pt x="1146123" y="1726141"/>
                </a:cubicBezTo>
                <a:cubicBezTo>
                  <a:pt x="1136219" y="1725435"/>
                  <a:pt x="1028682" y="1726847"/>
                  <a:pt x="1018777" y="1726141"/>
                </a:cubicBezTo>
                <a:cubicBezTo>
                  <a:pt x="1008872" y="1725435"/>
                  <a:pt x="1001089" y="1716256"/>
                  <a:pt x="997551" y="1715551"/>
                </a:cubicBezTo>
                <a:cubicBezTo>
                  <a:pt x="994013" y="1714844"/>
                  <a:pt x="969960" y="1716256"/>
                  <a:pt x="965715" y="1715551"/>
                </a:cubicBezTo>
                <a:cubicBezTo>
                  <a:pt x="961471" y="1714844"/>
                  <a:pt x="938830" y="1705667"/>
                  <a:pt x="933878" y="1704961"/>
                </a:cubicBezTo>
                <a:cubicBezTo>
                  <a:pt x="928925" y="1704255"/>
                  <a:pt x="895673" y="1705667"/>
                  <a:pt x="891429" y="1704961"/>
                </a:cubicBezTo>
                <a:cubicBezTo>
                  <a:pt x="887184" y="1704255"/>
                  <a:pt x="873742" y="1695076"/>
                  <a:pt x="870205" y="1694370"/>
                </a:cubicBezTo>
                <a:cubicBezTo>
                  <a:pt x="866666" y="1693664"/>
                  <a:pt x="842612" y="1695076"/>
                  <a:pt x="838367" y="1694370"/>
                </a:cubicBezTo>
                <a:cubicBezTo>
                  <a:pt x="834122" y="1693664"/>
                  <a:pt x="812190" y="1684487"/>
                  <a:pt x="806531" y="1683781"/>
                </a:cubicBezTo>
                <a:cubicBezTo>
                  <a:pt x="800871" y="1683075"/>
                  <a:pt x="759129" y="1684487"/>
                  <a:pt x="753470" y="1683781"/>
                </a:cubicBezTo>
                <a:cubicBezTo>
                  <a:pt x="747810" y="1683075"/>
                  <a:pt x="727293" y="1673897"/>
                  <a:pt x="721632" y="1673192"/>
                </a:cubicBezTo>
                <a:cubicBezTo>
                  <a:pt x="715972" y="1672485"/>
                  <a:pt x="673524" y="1673897"/>
                  <a:pt x="668572" y="1673192"/>
                </a:cubicBezTo>
                <a:cubicBezTo>
                  <a:pt x="663619" y="1672485"/>
                  <a:pt x="650176" y="1664014"/>
                  <a:pt x="647347" y="1662602"/>
                </a:cubicBezTo>
                <a:cubicBezTo>
                  <a:pt x="644517" y="1661189"/>
                  <a:pt x="630366" y="1652718"/>
                  <a:pt x="626122" y="1652012"/>
                </a:cubicBezTo>
                <a:cubicBezTo>
                  <a:pt x="621877" y="1651306"/>
                  <a:pt x="589334" y="1652718"/>
                  <a:pt x="583674" y="1652012"/>
                </a:cubicBezTo>
                <a:cubicBezTo>
                  <a:pt x="578014" y="1651306"/>
                  <a:pt x="551130" y="1642128"/>
                  <a:pt x="541226" y="1641422"/>
                </a:cubicBezTo>
                <a:cubicBezTo>
                  <a:pt x="531321" y="1640716"/>
                  <a:pt x="442883" y="1642128"/>
                  <a:pt x="435101" y="1641422"/>
                </a:cubicBezTo>
                <a:cubicBezTo>
                  <a:pt x="427320" y="1640716"/>
                  <a:pt x="429442" y="1631538"/>
                  <a:pt x="424490" y="1630832"/>
                </a:cubicBezTo>
                <a:cubicBezTo>
                  <a:pt x="419537" y="1630126"/>
                  <a:pt x="366476" y="1632244"/>
                  <a:pt x="360816" y="1630832"/>
                </a:cubicBezTo>
                <a:cubicBezTo>
                  <a:pt x="355156" y="1629420"/>
                  <a:pt x="343129" y="1611065"/>
                  <a:pt x="339591" y="1609653"/>
                </a:cubicBezTo>
                <a:cubicBezTo>
                  <a:pt x="336053" y="1608240"/>
                  <a:pt x="312000" y="1610358"/>
                  <a:pt x="307756" y="1609653"/>
                </a:cubicBezTo>
                <a:cubicBezTo>
                  <a:pt x="303511" y="1608946"/>
                  <a:pt x="287238" y="1599768"/>
                  <a:pt x="275918" y="1599062"/>
                </a:cubicBezTo>
                <a:cubicBezTo>
                  <a:pt x="264598" y="1598356"/>
                  <a:pt x="148570" y="1599768"/>
                  <a:pt x="137959" y="1599062"/>
                </a:cubicBezTo>
                <a:cubicBezTo>
                  <a:pt x="127346" y="1598356"/>
                  <a:pt x="118857" y="1589178"/>
                  <a:pt x="116735" y="1588473"/>
                </a:cubicBezTo>
                <a:cubicBezTo>
                  <a:pt x="114612" y="1587767"/>
                  <a:pt x="108245" y="1589178"/>
                  <a:pt x="106123" y="1588473"/>
                </a:cubicBezTo>
                <a:cubicBezTo>
                  <a:pt x="104000" y="1587767"/>
                  <a:pt x="87019" y="1579295"/>
                  <a:pt x="84897" y="1577883"/>
                </a:cubicBezTo>
                <a:cubicBezTo>
                  <a:pt x="82775" y="1576471"/>
                  <a:pt x="77823" y="1567999"/>
                  <a:pt x="74285" y="1567293"/>
                </a:cubicBezTo>
                <a:cubicBezTo>
                  <a:pt x="70748" y="1566587"/>
                  <a:pt x="35374" y="1567999"/>
                  <a:pt x="31836" y="1567293"/>
                </a:cubicBezTo>
                <a:cubicBezTo>
                  <a:pt x="28299" y="1566587"/>
                  <a:pt x="21931" y="1561645"/>
                  <a:pt x="21224" y="1556703"/>
                </a:cubicBezTo>
                <a:cubicBezTo>
                  <a:pt x="20516" y="1551761"/>
                  <a:pt x="21931" y="1498106"/>
                  <a:pt x="21224" y="1493164"/>
                </a:cubicBezTo>
                <a:cubicBezTo>
                  <a:pt x="20516" y="1488222"/>
                  <a:pt x="11320" y="1486105"/>
                  <a:pt x="10612" y="1482575"/>
                </a:cubicBezTo>
                <a:cubicBezTo>
                  <a:pt x="9904" y="1479045"/>
                  <a:pt x="11320" y="1445157"/>
                  <a:pt x="10612" y="1440216"/>
                </a:cubicBezTo>
                <a:cubicBezTo>
                  <a:pt x="9904" y="1435274"/>
                  <a:pt x="707" y="1440920"/>
                  <a:pt x="0" y="1408445"/>
                </a:cubicBezTo>
                <a:cubicBezTo>
                  <a:pt x="-707" y="1375970"/>
                  <a:pt x="-707" y="984147"/>
                  <a:pt x="0" y="953083"/>
                </a:cubicBezTo>
                <a:cubicBezTo>
                  <a:pt x="707" y="922020"/>
                  <a:pt x="9904" y="958025"/>
                  <a:pt x="10612" y="942494"/>
                </a:cubicBezTo>
                <a:cubicBezTo>
                  <a:pt x="11320" y="926962"/>
                  <a:pt x="9904" y="737051"/>
                  <a:pt x="10612" y="720108"/>
                </a:cubicBezTo>
                <a:cubicBezTo>
                  <a:pt x="11320" y="703163"/>
                  <a:pt x="19808" y="693279"/>
                  <a:pt x="21224" y="688338"/>
                </a:cubicBezTo>
                <a:cubicBezTo>
                  <a:pt x="22639" y="683396"/>
                  <a:pt x="31128" y="663628"/>
                  <a:pt x="31836" y="645978"/>
                </a:cubicBezTo>
                <a:cubicBezTo>
                  <a:pt x="32544" y="628328"/>
                  <a:pt x="31128" y="439124"/>
                  <a:pt x="31836" y="423592"/>
                </a:cubicBezTo>
                <a:cubicBezTo>
                  <a:pt x="32544" y="408060"/>
                  <a:pt x="41741" y="423592"/>
                  <a:pt x="42449" y="413002"/>
                </a:cubicBezTo>
                <a:cubicBezTo>
                  <a:pt x="43156" y="402413"/>
                  <a:pt x="41741" y="275335"/>
                  <a:pt x="42449" y="264745"/>
                </a:cubicBezTo>
                <a:cubicBezTo>
                  <a:pt x="43156" y="254155"/>
                  <a:pt x="52353" y="257685"/>
                  <a:pt x="53060" y="254155"/>
                </a:cubicBezTo>
                <a:cubicBezTo>
                  <a:pt x="53768" y="250625"/>
                  <a:pt x="52353" y="216031"/>
                  <a:pt x="53060" y="211796"/>
                </a:cubicBezTo>
                <a:cubicBezTo>
                  <a:pt x="53768" y="207559"/>
                  <a:pt x="62966" y="193440"/>
                  <a:pt x="63674" y="190616"/>
                </a:cubicBezTo>
                <a:cubicBezTo>
                  <a:pt x="64380" y="187792"/>
                  <a:pt x="62966" y="172967"/>
                  <a:pt x="63674" y="169437"/>
                </a:cubicBezTo>
                <a:cubicBezTo>
                  <a:pt x="64380" y="165906"/>
                  <a:pt x="73578" y="142609"/>
                  <a:pt x="74285" y="137667"/>
                </a:cubicBezTo>
                <a:cubicBezTo>
                  <a:pt x="74992" y="132725"/>
                  <a:pt x="73578" y="98838"/>
                  <a:pt x="74285" y="95308"/>
                </a:cubicBezTo>
                <a:cubicBezTo>
                  <a:pt x="74992" y="91778"/>
                  <a:pt x="83483" y="88248"/>
                  <a:pt x="84897" y="84718"/>
                </a:cubicBezTo>
                <a:cubicBezTo>
                  <a:pt x="86312" y="81188"/>
                  <a:pt x="94094" y="45889"/>
                  <a:pt x="95510" y="42359"/>
                </a:cubicBezTo>
                <a:cubicBezTo>
                  <a:pt x="96925" y="38829"/>
                  <a:pt x="104707" y="33181"/>
                  <a:pt x="106123" y="31769"/>
                </a:cubicBezTo>
                <a:cubicBezTo>
                  <a:pt x="107537" y="30357"/>
                  <a:pt x="113905" y="22590"/>
                  <a:pt x="116735" y="21179"/>
                </a:cubicBezTo>
                <a:cubicBezTo>
                  <a:pt x="119565" y="19767"/>
                  <a:pt x="144325" y="11295"/>
                  <a:pt x="148570" y="10589"/>
                </a:cubicBezTo>
                <a:cubicBezTo>
                  <a:pt x="152815" y="9883"/>
                  <a:pt x="178285" y="10589"/>
                  <a:pt x="116735" y="21179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1" y="557454"/>
            <a:ext cx="467483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3. RTP, RTCP, RTSP</a:t>
            </a:r>
            <a:r>
              <a:rPr lang="ko-KR" altLang="en-US" sz="2000" b="0" spc="300">
                <a:latin typeface="-윤고딕310"/>
                <a:ea typeface="-윤고딕310"/>
              </a:rPr>
              <a:t> 소개 - (3)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3060000" y="1188000"/>
            <a:ext cx="2041200" cy="46799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2500" b="1"/>
              <a:t>RTSP</a:t>
            </a:r>
            <a:r>
              <a:rPr lang="ko-KR" altLang="en-US"/>
              <a:t> </a:t>
            </a:r>
            <a:r>
              <a:rPr lang="en-US" altLang="ko-KR"/>
              <a:t>Protocol</a:t>
            </a:r>
            <a:endParaRPr lang="en-US" altLang="ko-KR"/>
          </a:p>
        </p:txBody>
      </p:sp>
      <p:sp>
        <p:nvSpPr>
          <p:cNvPr id="46" name=""/>
          <p:cNvSpPr txBox="1"/>
          <p:nvPr/>
        </p:nvSpPr>
        <p:spPr>
          <a:xfrm>
            <a:off x="720000" y="1620000"/>
            <a:ext cx="6840000" cy="374067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 lang="ko-KR" altLang="en-US"/>
            </a:pPr>
            <a:r>
              <a:rPr lang="en-US" altLang="ko-KR" sz="1600"/>
              <a:t>- </a:t>
            </a:r>
            <a:r>
              <a:rPr lang="ko-KR" altLang="en-US" sz="1600"/>
              <a:t>사용자가 재생을 제어할 수 있도록 , 미디어 플레이어와 서버 사이에 재생 제어 정보를 교환하는 프로토콜 (</a:t>
            </a:r>
            <a:r>
              <a:rPr lang="en-US" altLang="ko-KR" sz="1600"/>
              <a:t>streaming protocol</a:t>
            </a:r>
            <a:r>
              <a:rPr lang="ko-KR" altLang="en-US" sz="1600"/>
              <a:t>)</a:t>
            </a:r>
            <a:endParaRPr lang="ko-KR" altLang="en-US" sz="1600"/>
          </a:p>
          <a:p>
            <a:pPr>
              <a:defRPr lang="ko-KR" altLang="en-US"/>
            </a:pPr>
            <a:r>
              <a:rPr lang="en-US" altLang="ko-KR" sz="1600"/>
              <a:t> </a:t>
            </a: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- 여러 프로토콜들이 관련됨</a:t>
            </a:r>
            <a:r>
              <a:rPr lang="ko-KR" altLang="en-US" sz="1600"/>
              <a:t> : </a:t>
            </a:r>
            <a:r>
              <a:rPr lang="en-US" altLang="ko-KR" sz="1600"/>
              <a:t>multimedia</a:t>
            </a:r>
            <a:r>
              <a:rPr lang="ko-KR" altLang="en-US" sz="1600"/>
              <a:t> </a:t>
            </a:r>
            <a:r>
              <a:rPr lang="en-US" altLang="ko-KR" sz="1600"/>
              <a:t>data </a:t>
            </a:r>
            <a:r>
              <a:rPr lang="ko-KR" altLang="en-US" sz="1600"/>
              <a:t>실시간 전송 메카니즘은 </a:t>
            </a:r>
            <a:r>
              <a:rPr lang="en-US" altLang="ko-KR" sz="1600"/>
              <a:t>RTP/RTCP</a:t>
            </a:r>
            <a:r>
              <a:rPr lang="ko-KR" altLang="en-US" sz="1600"/>
              <a:t>에 기본을 두고, </a:t>
            </a:r>
            <a:r>
              <a:rPr lang="en-US" altLang="ko-KR" sz="1600"/>
              <a:t>TCP</a:t>
            </a:r>
            <a:r>
              <a:rPr lang="ko-KR" altLang="en-US" sz="1600"/>
              <a:t> 또는 </a:t>
            </a:r>
            <a:r>
              <a:rPr lang="en-US" altLang="ko-KR" sz="1600"/>
              <a:t>UDP</a:t>
            </a:r>
            <a:r>
              <a:rPr lang="ko-KR" altLang="en-US" sz="1600"/>
              <a:t> 등 다양한 전송 </a:t>
            </a:r>
            <a:r>
              <a:rPr lang="en-US" altLang="ko-KR" sz="1600"/>
              <a:t>protocol</a:t>
            </a:r>
            <a:r>
              <a:rPr lang="ko-KR" altLang="en-US" sz="1600"/>
              <a:t>위에서 동작 가능</a:t>
            </a:r>
            <a:endParaRPr lang="ko-KR" altLang="en-US" sz="1600"/>
          </a:p>
          <a:p>
            <a:pPr>
              <a:defRPr lang="ko-KR" altLang="en-US"/>
            </a:pP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- 클라이언트/서버 형태로 동작 (구조,문법,동작방식이 HTTP 와 매우 유사)</a:t>
            </a:r>
            <a:endParaRPr lang="en-US" altLang="ko-KR" sz="1600"/>
          </a:p>
          <a:p>
            <a:pPr>
              <a:defRPr lang="ko-KR" altLang="en-US"/>
            </a:pP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- </a:t>
            </a:r>
            <a:r>
              <a:rPr lang="en-US" altLang="ko-KR" sz="1600"/>
              <a:t>RTP,RTCP와는 다른 채널 사용 (데이터 전송 포트와 다른 포트번호로써 554번 사용</a:t>
            </a:r>
            <a:r>
              <a:rPr lang="ko-KR" altLang="en-US" sz="1600"/>
              <a:t> - 대역외(</a:t>
            </a:r>
            <a:r>
              <a:rPr lang="en-US" altLang="ko-KR" sz="1600"/>
              <a:t>out-of-band</a:t>
            </a:r>
            <a:r>
              <a:rPr lang="ko-KR" altLang="en-US" sz="1600"/>
              <a:t>) 프로토콜</a:t>
            </a:r>
            <a:r>
              <a:rPr lang="en-US" altLang="ko-KR" sz="1600"/>
              <a:t>)</a:t>
            </a:r>
            <a:endParaRPr lang="en-US" altLang="ko-KR" sz="1600"/>
          </a:p>
          <a:p>
            <a:pPr>
              <a:defRPr lang="ko-KR" altLang="en-US"/>
            </a:pP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- </a:t>
            </a:r>
            <a:r>
              <a:rPr lang="ko-KR" altLang="en-US" sz="1600"/>
              <a:t>Setup(연결설정), Play(재생), Forward, Rewind, Pause(일시멈춤), Stop(완전정지),</a:t>
            </a:r>
            <a:r>
              <a:rPr lang="en-US" altLang="ko-KR" sz="1600"/>
              <a:t> </a:t>
            </a:r>
            <a:r>
              <a:rPr lang="ko-KR" altLang="en-US" sz="1600"/>
              <a:t>Resume(다시시작), Record, Teardown(연결해제) 와</a:t>
            </a:r>
            <a:r>
              <a:rPr lang="en-US" altLang="ko-KR" sz="1600"/>
              <a:t> </a:t>
            </a:r>
            <a:r>
              <a:rPr lang="ko-KR" altLang="en-US" sz="1600"/>
              <a:t>같은 </a:t>
            </a:r>
            <a:r>
              <a:rPr lang="en-US" altLang="ko-KR" sz="1600"/>
              <a:t>message type</a:t>
            </a:r>
            <a:r>
              <a:rPr lang="ko-KR" altLang="en-US" sz="1600"/>
              <a:t>이 있다.</a:t>
            </a:r>
            <a:endParaRPr lang="ko-KR" altLang="en-US" sz="1600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49424" y="1283293"/>
            <a:ext cx="3943822" cy="42914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1" y="557454"/>
            <a:ext cx="467483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3. RTP, RTCP, RTSP</a:t>
            </a:r>
            <a:r>
              <a:rPr lang="ko-KR" altLang="en-US" sz="2000" b="0" spc="300">
                <a:latin typeface="-윤고딕310"/>
                <a:ea typeface="-윤고딕310"/>
              </a:rPr>
              <a:t> 소개 - (4)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515" y="1358900"/>
            <a:ext cx="2495550" cy="3771900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95742" y="1734223"/>
            <a:ext cx="4914900" cy="2838450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4"/>
          <a:srcRect l="-740" t="770" r="-40" b="-4600"/>
          <a:stretch>
            <a:fillRect/>
          </a:stretch>
        </p:blipFill>
        <p:spPr>
          <a:xfrm>
            <a:off x="2602156" y="1768475"/>
            <a:ext cx="4953000" cy="2868083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045842" h="2868843">
                <a:moveTo>
                  <a:pt x="253370" y="15879"/>
                </a:moveTo>
                <a:cubicBezTo>
                  <a:pt x="569274" y="15879"/>
                  <a:pt x="4675310" y="15173"/>
                  <a:pt x="4991933" y="15879"/>
                </a:cubicBezTo>
                <a:cubicBezTo>
                  <a:pt x="5308555" y="16584"/>
                  <a:pt x="5000558" y="24700"/>
                  <a:pt x="5002715" y="26465"/>
                </a:cubicBezTo>
                <a:cubicBezTo>
                  <a:pt x="5004870" y="28229"/>
                  <a:pt x="5022841" y="25406"/>
                  <a:pt x="5024278" y="42344"/>
                </a:cubicBezTo>
                <a:cubicBezTo>
                  <a:pt x="5025715" y="59282"/>
                  <a:pt x="5024637" y="264300"/>
                  <a:pt x="5024278" y="280532"/>
                </a:cubicBezTo>
                <a:cubicBezTo>
                  <a:pt x="5023919" y="296764"/>
                  <a:pt x="5019605" y="282649"/>
                  <a:pt x="5018888" y="285825"/>
                </a:cubicBezTo>
                <a:cubicBezTo>
                  <a:pt x="5018168" y="289001"/>
                  <a:pt x="5013856" y="322877"/>
                  <a:pt x="5013496" y="328170"/>
                </a:cubicBezTo>
                <a:cubicBezTo>
                  <a:pt x="5013137" y="333463"/>
                  <a:pt x="5013856" y="362045"/>
                  <a:pt x="5013496" y="365221"/>
                </a:cubicBezTo>
                <a:cubicBezTo>
                  <a:pt x="5013137" y="368397"/>
                  <a:pt x="5008464" y="373337"/>
                  <a:pt x="5008106" y="375807"/>
                </a:cubicBezTo>
                <a:cubicBezTo>
                  <a:pt x="5007747" y="378277"/>
                  <a:pt x="5008464" y="399802"/>
                  <a:pt x="5008106" y="402272"/>
                </a:cubicBezTo>
                <a:cubicBezTo>
                  <a:pt x="5007747" y="404742"/>
                  <a:pt x="5003073" y="410741"/>
                  <a:pt x="5002715" y="412859"/>
                </a:cubicBezTo>
                <a:cubicBezTo>
                  <a:pt x="5002355" y="414976"/>
                  <a:pt x="5003073" y="431561"/>
                  <a:pt x="5002715" y="434031"/>
                </a:cubicBezTo>
                <a:cubicBezTo>
                  <a:pt x="5002355" y="436501"/>
                  <a:pt x="4998043" y="447793"/>
                  <a:pt x="4997324" y="449910"/>
                </a:cubicBezTo>
                <a:cubicBezTo>
                  <a:pt x="4996605" y="452027"/>
                  <a:pt x="4992292" y="464378"/>
                  <a:pt x="4991933" y="465790"/>
                </a:cubicBezTo>
                <a:cubicBezTo>
                  <a:pt x="4991573" y="467201"/>
                  <a:pt x="4992292" y="470377"/>
                  <a:pt x="4991933" y="471083"/>
                </a:cubicBezTo>
                <a:cubicBezTo>
                  <a:pt x="4991573" y="471788"/>
                  <a:pt x="4986901" y="475317"/>
                  <a:pt x="4986542" y="476376"/>
                </a:cubicBezTo>
                <a:cubicBezTo>
                  <a:pt x="4986183" y="477434"/>
                  <a:pt x="4986901" y="485903"/>
                  <a:pt x="4986542" y="486962"/>
                </a:cubicBezTo>
                <a:cubicBezTo>
                  <a:pt x="4986183" y="488020"/>
                  <a:pt x="4981510" y="490843"/>
                  <a:pt x="4981152" y="492255"/>
                </a:cubicBezTo>
                <a:cubicBezTo>
                  <a:pt x="4980792" y="493666"/>
                  <a:pt x="4981870" y="506370"/>
                  <a:pt x="4981152" y="508134"/>
                </a:cubicBezTo>
                <a:cubicBezTo>
                  <a:pt x="4980432" y="509898"/>
                  <a:pt x="4971088" y="516250"/>
                  <a:pt x="4970369" y="518720"/>
                </a:cubicBezTo>
                <a:cubicBezTo>
                  <a:pt x="4969650" y="521190"/>
                  <a:pt x="4970729" y="543068"/>
                  <a:pt x="4970369" y="545185"/>
                </a:cubicBezTo>
                <a:cubicBezTo>
                  <a:pt x="4970010" y="547302"/>
                  <a:pt x="4965338" y="549773"/>
                  <a:pt x="4964979" y="550479"/>
                </a:cubicBezTo>
                <a:cubicBezTo>
                  <a:pt x="4964619" y="551184"/>
                  <a:pt x="4965338" y="555066"/>
                  <a:pt x="4964979" y="555772"/>
                </a:cubicBezTo>
                <a:cubicBezTo>
                  <a:pt x="4964619" y="556477"/>
                  <a:pt x="4960307" y="560712"/>
                  <a:pt x="4959588" y="561065"/>
                </a:cubicBezTo>
                <a:cubicBezTo>
                  <a:pt x="4958870" y="561418"/>
                  <a:pt x="4955275" y="560359"/>
                  <a:pt x="4954197" y="561065"/>
                </a:cubicBezTo>
                <a:cubicBezTo>
                  <a:pt x="4953118" y="561771"/>
                  <a:pt x="4945212" y="570592"/>
                  <a:pt x="4943415" y="571651"/>
                </a:cubicBezTo>
                <a:cubicBezTo>
                  <a:pt x="4941618" y="572709"/>
                  <a:pt x="4928680" y="576238"/>
                  <a:pt x="4927243" y="576944"/>
                </a:cubicBezTo>
                <a:cubicBezTo>
                  <a:pt x="4925805" y="577650"/>
                  <a:pt x="4923289" y="581531"/>
                  <a:pt x="4921852" y="582237"/>
                </a:cubicBezTo>
                <a:cubicBezTo>
                  <a:pt x="4920414" y="582943"/>
                  <a:pt x="4909273" y="587177"/>
                  <a:pt x="4905679" y="587530"/>
                </a:cubicBezTo>
                <a:cubicBezTo>
                  <a:pt x="4902085" y="587883"/>
                  <a:pt x="4871537" y="586824"/>
                  <a:pt x="4867944" y="587530"/>
                </a:cubicBezTo>
                <a:cubicBezTo>
                  <a:pt x="4864349" y="588236"/>
                  <a:pt x="4853568" y="597411"/>
                  <a:pt x="4851771" y="598116"/>
                </a:cubicBezTo>
                <a:cubicBezTo>
                  <a:pt x="4849973" y="598822"/>
                  <a:pt x="4843146" y="597763"/>
                  <a:pt x="4840989" y="598116"/>
                </a:cubicBezTo>
                <a:cubicBezTo>
                  <a:pt x="4838832" y="598469"/>
                  <a:pt x="4841708" y="603056"/>
                  <a:pt x="4819425" y="603409"/>
                </a:cubicBezTo>
                <a:cubicBezTo>
                  <a:pt x="4797144" y="603762"/>
                  <a:pt x="4527960" y="603056"/>
                  <a:pt x="4506756" y="603409"/>
                </a:cubicBezTo>
                <a:cubicBezTo>
                  <a:pt x="4485552" y="603762"/>
                  <a:pt x="4503163" y="607644"/>
                  <a:pt x="4501366" y="608703"/>
                </a:cubicBezTo>
                <a:cubicBezTo>
                  <a:pt x="4499568" y="609761"/>
                  <a:pt x="4484114" y="618583"/>
                  <a:pt x="4479802" y="619289"/>
                </a:cubicBezTo>
                <a:cubicBezTo>
                  <a:pt x="4475489" y="619994"/>
                  <a:pt x="4439909" y="618936"/>
                  <a:pt x="4436675" y="619289"/>
                </a:cubicBezTo>
                <a:cubicBezTo>
                  <a:pt x="4433440" y="619642"/>
                  <a:pt x="4433800" y="624229"/>
                  <a:pt x="4431284" y="624582"/>
                </a:cubicBezTo>
                <a:cubicBezTo>
                  <a:pt x="4428768" y="624934"/>
                  <a:pt x="4401455" y="624229"/>
                  <a:pt x="4398939" y="624582"/>
                </a:cubicBezTo>
                <a:cubicBezTo>
                  <a:pt x="4396423" y="624934"/>
                  <a:pt x="4393907" y="621759"/>
                  <a:pt x="4393547" y="629875"/>
                </a:cubicBezTo>
                <a:cubicBezTo>
                  <a:pt x="4393189" y="637990"/>
                  <a:pt x="4393189" y="738206"/>
                  <a:pt x="4393547" y="746322"/>
                </a:cubicBezTo>
                <a:cubicBezTo>
                  <a:pt x="4393907" y="754438"/>
                  <a:pt x="4398580" y="748440"/>
                  <a:pt x="4398939" y="751616"/>
                </a:cubicBezTo>
                <a:cubicBezTo>
                  <a:pt x="4399298" y="754791"/>
                  <a:pt x="4398580" y="790784"/>
                  <a:pt x="4398939" y="793960"/>
                </a:cubicBezTo>
                <a:cubicBezTo>
                  <a:pt x="4399298" y="797135"/>
                  <a:pt x="4403611" y="798547"/>
                  <a:pt x="4404330" y="799253"/>
                </a:cubicBezTo>
                <a:cubicBezTo>
                  <a:pt x="4405049" y="799959"/>
                  <a:pt x="4409002" y="803487"/>
                  <a:pt x="4409720" y="804546"/>
                </a:cubicBezTo>
                <a:cubicBezTo>
                  <a:pt x="4410439" y="805604"/>
                  <a:pt x="4414752" y="813015"/>
                  <a:pt x="4415112" y="815132"/>
                </a:cubicBezTo>
                <a:cubicBezTo>
                  <a:pt x="4415471" y="817249"/>
                  <a:pt x="4414752" y="833834"/>
                  <a:pt x="4415112" y="836304"/>
                </a:cubicBezTo>
                <a:cubicBezTo>
                  <a:pt x="4415471" y="838774"/>
                  <a:pt x="4420143" y="850772"/>
                  <a:pt x="4420502" y="852184"/>
                </a:cubicBezTo>
                <a:cubicBezTo>
                  <a:pt x="4420861" y="853595"/>
                  <a:pt x="4420143" y="856065"/>
                  <a:pt x="4420502" y="857477"/>
                </a:cubicBezTo>
                <a:cubicBezTo>
                  <a:pt x="4420861" y="858888"/>
                  <a:pt x="4425174" y="871944"/>
                  <a:pt x="4425893" y="873356"/>
                </a:cubicBezTo>
                <a:cubicBezTo>
                  <a:pt x="4426612" y="874767"/>
                  <a:pt x="4430925" y="877237"/>
                  <a:pt x="4431284" y="878649"/>
                </a:cubicBezTo>
                <a:cubicBezTo>
                  <a:pt x="4431643" y="880060"/>
                  <a:pt x="4430925" y="892411"/>
                  <a:pt x="4431284" y="894528"/>
                </a:cubicBezTo>
                <a:cubicBezTo>
                  <a:pt x="4431643" y="896645"/>
                  <a:pt x="4436315" y="905114"/>
                  <a:pt x="4436675" y="910407"/>
                </a:cubicBezTo>
                <a:cubicBezTo>
                  <a:pt x="4437034" y="915700"/>
                  <a:pt x="4436315" y="968984"/>
                  <a:pt x="4436675" y="973924"/>
                </a:cubicBezTo>
                <a:cubicBezTo>
                  <a:pt x="4437034" y="978864"/>
                  <a:pt x="4441706" y="982746"/>
                  <a:pt x="4442066" y="984510"/>
                </a:cubicBezTo>
                <a:cubicBezTo>
                  <a:pt x="4442424" y="986275"/>
                  <a:pt x="4441347" y="998625"/>
                  <a:pt x="4442066" y="1000390"/>
                </a:cubicBezTo>
                <a:cubicBezTo>
                  <a:pt x="4442784" y="1002154"/>
                  <a:pt x="4452129" y="1007094"/>
                  <a:pt x="4452847" y="1010976"/>
                </a:cubicBezTo>
                <a:cubicBezTo>
                  <a:pt x="4453566" y="1014857"/>
                  <a:pt x="4452488" y="1055084"/>
                  <a:pt x="4452847" y="1058613"/>
                </a:cubicBezTo>
                <a:cubicBezTo>
                  <a:pt x="4453207" y="1062142"/>
                  <a:pt x="4457879" y="1060025"/>
                  <a:pt x="4458238" y="1063906"/>
                </a:cubicBezTo>
                <a:cubicBezTo>
                  <a:pt x="4458597" y="1067788"/>
                  <a:pt x="4457879" y="1112602"/>
                  <a:pt x="4458238" y="1116837"/>
                </a:cubicBezTo>
                <a:cubicBezTo>
                  <a:pt x="4458597" y="1121071"/>
                  <a:pt x="4463270" y="1125306"/>
                  <a:pt x="4463629" y="1127423"/>
                </a:cubicBezTo>
                <a:cubicBezTo>
                  <a:pt x="4463988" y="1129540"/>
                  <a:pt x="4463270" y="1146478"/>
                  <a:pt x="4463629" y="1148596"/>
                </a:cubicBezTo>
                <a:cubicBezTo>
                  <a:pt x="4463988" y="1150712"/>
                  <a:pt x="4468301" y="1158123"/>
                  <a:pt x="4469020" y="1159182"/>
                </a:cubicBezTo>
                <a:cubicBezTo>
                  <a:pt x="4469738" y="1160240"/>
                  <a:pt x="4474052" y="1162004"/>
                  <a:pt x="4474411" y="1164475"/>
                </a:cubicBezTo>
                <a:cubicBezTo>
                  <a:pt x="4474771" y="1166945"/>
                  <a:pt x="4474052" y="1193763"/>
                  <a:pt x="4474411" y="1196233"/>
                </a:cubicBezTo>
                <a:cubicBezTo>
                  <a:pt x="4474771" y="1198703"/>
                  <a:pt x="4479083" y="1200467"/>
                  <a:pt x="4479802" y="1201526"/>
                </a:cubicBezTo>
                <a:cubicBezTo>
                  <a:pt x="4480520" y="1202584"/>
                  <a:pt x="4484833" y="1211054"/>
                  <a:pt x="4485192" y="1212112"/>
                </a:cubicBezTo>
                <a:cubicBezTo>
                  <a:pt x="4485552" y="1213171"/>
                  <a:pt x="4484833" y="1216700"/>
                  <a:pt x="4485192" y="1217406"/>
                </a:cubicBezTo>
                <a:cubicBezTo>
                  <a:pt x="4485552" y="1218111"/>
                  <a:pt x="4489864" y="1221992"/>
                  <a:pt x="4490583" y="1222698"/>
                </a:cubicBezTo>
                <a:cubicBezTo>
                  <a:pt x="4491302" y="1223404"/>
                  <a:pt x="4494896" y="1227286"/>
                  <a:pt x="4495975" y="1227992"/>
                </a:cubicBezTo>
                <a:cubicBezTo>
                  <a:pt x="4497052" y="1228698"/>
                  <a:pt x="4504240" y="1232226"/>
                  <a:pt x="4506756" y="1233285"/>
                </a:cubicBezTo>
                <a:cubicBezTo>
                  <a:pt x="4509271" y="1234343"/>
                  <a:pt x="4530835" y="1242812"/>
                  <a:pt x="4533710" y="1243871"/>
                </a:cubicBezTo>
                <a:cubicBezTo>
                  <a:pt x="4536586" y="1244929"/>
                  <a:pt x="4546648" y="1248458"/>
                  <a:pt x="4549882" y="1249164"/>
                </a:cubicBezTo>
                <a:cubicBezTo>
                  <a:pt x="4553117" y="1249869"/>
                  <a:pt x="4578634" y="1253398"/>
                  <a:pt x="4582228" y="1254457"/>
                </a:cubicBezTo>
                <a:cubicBezTo>
                  <a:pt x="4585822" y="1255515"/>
                  <a:pt x="4601635" y="1263984"/>
                  <a:pt x="4603792" y="1265043"/>
                </a:cubicBezTo>
                <a:cubicBezTo>
                  <a:pt x="4605947" y="1266101"/>
                  <a:pt x="4613136" y="1269983"/>
                  <a:pt x="4614573" y="1270336"/>
                </a:cubicBezTo>
                <a:cubicBezTo>
                  <a:pt x="4616010" y="1270689"/>
                  <a:pt x="4623558" y="1269983"/>
                  <a:pt x="4625355" y="1270336"/>
                </a:cubicBezTo>
                <a:cubicBezTo>
                  <a:pt x="4627152" y="1270689"/>
                  <a:pt x="4639371" y="1275276"/>
                  <a:pt x="4641528" y="1275629"/>
                </a:cubicBezTo>
                <a:cubicBezTo>
                  <a:pt x="4643683" y="1275982"/>
                  <a:pt x="4656262" y="1275276"/>
                  <a:pt x="4657700" y="1275629"/>
                </a:cubicBezTo>
                <a:cubicBezTo>
                  <a:pt x="4659137" y="1275982"/>
                  <a:pt x="4662372" y="1280569"/>
                  <a:pt x="4663090" y="1280922"/>
                </a:cubicBezTo>
                <a:cubicBezTo>
                  <a:pt x="4663809" y="1281275"/>
                  <a:pt x="4667764" y="1280569"/>
                  <a:pt x="4668482" y="1280922"/>
                </a:cubicBezTo>
                <a:cubicBezTo>
                  <a:pt x="4669201" y="1281275"/>
                  <a:pt x="4657341" y="1285863"/>
                  <a:pt x="4673873" y="1286215"/>
                </a:cubicBezTo>
                <a:cubicBezTo>
                  <a:pt x="4690404" y="1286568"/>
                  <a:pt x="4899929" y="1285863"/>
                  <a:pt x="4916461" y="1286215"/>
                </a:cubicBezTo>
                <a:cubicBezTo>
                  <a:pt x="4932993" y="1286568"/>
                  <a:pt x="4920774" y="1291155"/>
                  <a:pt x="4921852" y="1291508"/>
                </a:cubicBezTo>
                <a:cubicBezTo>
                  <a:pt x="4922930" y="1291861"/>
                  <a:pt x="4931555" y="1291155"/>
                  <a:pt x="4932634" y="1291508"/>
                </a:cubicBezTo>
                <a:cubicBezTo>
                  <a:pt x="4933712" y="1291861"/>
                  <a:pt x="4937306" y="1296095"/>
                  <a:pt x="4938024" y="1296802"/>
                </a:cubicBezTo>
                <a:cubicBezTo>
                  <a:pt x="4938743" y="1297507"/>
                  <a:pt x="4942337" y="1301741"/>
                  <a:pt x="4943415" y="1302094"/>
                </a:cubicBezTo>
                <a:cubicBezTo>
                  <a:pt x="4944493" y="1302447"/>
                  <a:pt x="4953118" y="1301741"/>
                  <a:pt x="4954197" y="1302094"/>
                </a:cubicBezTo>
                <a:cubicBezTo>
                  <a:pt x="4955275" y="1302447"/>
                  <a:pt x="4958870" y="1306681"/>
                  <a:pt x="4959588" y="1307388"/>
                </a:cubicBezTo>
                <a:cubicBezTo>
                  <a:pt x="4960307" y="1308093"/>
                  <a:pt x="4963900" y="1311975"/>
                  <a:pt x="4964979" y="1312681"/>
                </a:cubicBezTo>
                <a:cubicBezTo>
                  <a:pt x="4966057" y="1313386"/>
                  <a:pt x="4975041" y="1317267"/>
                  <a:pt x="4975760" y="1317974"/>
                </a:cubicBezTo>
                <a:cubicBezTo>
                  <a:pt x="4976479" y="1318679"/>
                  <a:pt x="4975041" y="1322208"/>
                  <a:pt x="4975760" y="1323267"/>
                </a:cubicBezTo>
                <a:cubicBezTo>
                  <a:pt x="4976479" y="1324325"/>
                  <a:pt x="4985464" y="1332794"/>
                  <a:pt x="4986542" y="1333853"/>
                </a:cubicBezTo>
                <a:cubicBezTo>
                  <a:pt x="4987620" y="1334912"/>
                  <a:pt x="4991214" y="1338440"/>
                  <a:pt x="4991933" y="1339146"/>
                </a:cubicBezTo>
                <a:cubicBezTo>
                  <a:pt x="4992652" y="1339851"/>
                  <a:pt x="4996965" y="1343733"/>
                  <a:pt x="4997324" y="1344439"/>
                </a:cubicBezTo>
                <a:cubicBezTo>
                  <a:pt x="4997684" y="1345145"/>
                  <a:pt x="4996965" y="1349026"/>
                  <a:pt x="4997324" y="1349732"/>
                </a:cubicBezTo>
                <a:cubicBezTo>
                  <a:pt x="4997684" y="1350438"/>
                  <a:pt x="5001995" y="1354319"/>
                  <a:pt x="5002715" y="1355025"/>
                </a:cubicBezTo>
                <a:cubicBezTo>
                  <a:pt x="5003433" y="1355731"/>
                  <a:pt x="5007386" y="1358906"/>
                  <a:pt x="5008106" y="1360318"/>
                </a:cubicBezTo>
                <a:cubicBezTo>
                  <a:pt x="5008824" y="1361730"/>
                  <a:pt x="5012778" y="1374433"/>
                  <a:pt x="5013496" y="1376198"/>
                </a:cubicBezTo>
                <a:cubicBezTo>
                  <a:pt x="5014215" y="1377961"/>
                  <a:pt x="5018527" y="1385019"/>
                  <a:pt x="5018888" y="1386784"/>
                </a:cubicBezTo>
                <a:cubicBezTo>
                  <a:pt x="5019246" y="1388548"/>
                  <a:pt x="5018168" y="1400898"/>
                  <a:pt x="5018888" y="1402663"/>
                </a:cubicBezTo>
                <a:cubicBezTo>
                  <a:pt x="5019605" y="1404427"/>
                  <a:pt x="5028950" y="1410426"/>
                  <a:pt x="5029670" y="1413249"/>
                </a:cubicBezTo>
                <a:cubicBezTo>
                  <a:pt x="5030388" y="1416072"/>
                  <a:pt x="5029310" y="1442537"/>
                  <a:pt x="5029670" y="1445007"/>
                </a:cubicBezTo>
                <a:cubicBezTo>
                  <a:pt x="5030029" y="1447477"/>
                  <a:pt x="5034701" y="1447830"/>
                  <a:pt x="5035060" y="1450300"/>
                </a:cubicBezTo>
                <a:cubicBezTo>
                  <a:pt x="5035419" y="1452770"/>
                  <a:pt x="5034701" y="1479235"/>
                  <a:pt x="5035060" y="1482059"/>
                </a:cubicBezTo>
                <a:cubicBezTo>
                  <a:pt x="5035419" y="1484882"/>
                  <a:pt x="5040091" y="1490880"/>
                  <a:pt x="5040451" y="1492645"/>
                </a:cubicBezTo>
                <a:cubicBezTo>
                  <a:pt x="5040809" y="1494409"/>
                  <a:pt x="5040091" y="1507113"/>
                  <a:pt x="5040451" y="1508524"/>
                </a:cubicBezTo>
                <a:cubicBezTo>
                  <a:pt x="5040809" y="1509936"/>
                  <a:pt x="5045483" y="1501819"/>
                  <a:pt x="5045842" y="1513817"/>
                </a:cubicBezTo>
                <a:cubicBezTo>
                  <a:pt x="5046200" y="1525815"/>
                  <a:pt x="5046200" y="1676138"/>
                  <a:pt x="5045842" y="1688489"/>
                </a:cubicBezTo>
                <a:cubicBezTo>
                  <a:pt x="5045483" y="1700839"/>
                  <a:pt x="5040809" y="1698016"/>
                  <a:pt x="5040451" y="1699075"/>
                </a:cubicBezTo>
                <a:cubicBezTo>
                  <a:pt x="5040091" y="1700133"/>
                  <a:pt x="5040809" y="1703309"/>
                  <a:pt x="5040451" y="1704368"/>
                </a:cubicBezTo>
                <a:cubicBezTo>
                  <a:pt x="5040091" y="1705426"/>
                  <a:pt x="5035419" y="1713542"/>
                  <a:pt x="5035060" y="1714954"/>
                </a:cubicBezTo>
                <a:cubicBezTo>
                  <a:pt x="5034701" y="1716365"/>
                  <a:pt x="5035419" y="1724481"/>
                  <a:pt x="5035060" y="1725540"/>
                </a:cubicBezTo>
                <a:cubicBezTo>
                  <a:pt x="5034701" y="1726598"/>
                  <a:pt x="5030029" y="1730127"/>
                  <a:pt x="5029670" y="1730833"/>
                </a:cubicBezTo>
                <a:cubicBezTo>
                  <a:pt x="5029310" y="1731539"/>
                  <a:pt x="5030029" y="1735420"/>
                  <a:pt x="5029670" y="1736126"/>
                </a:cubicBezTo>
                <a:cubicBezTo>
                  <a:pt x="5029310" y="1736832"/>
                  <a:pt x="5024637" y="1740713"/>
                  <a:pt x="5024278" y="1741419"/>
                </a:cubicBezTo>
                <a:cubicBezTo>
                  <a:pt x="5023919" y="1742125"/>
                  <a:pt x="5024637" y="1745301"/>
                  <a:pt x="5024278" y="1746712"/>
                </a:cubicBezTo>
                <a:cubicBezTo>
                  <a:pt x="5023919" y="1748124"/>
                  <a:pt x="5019246" y="1760827"/>
                  <a:pt x="5018888" y="1762591"/>
                </a:cubicBezTo>
                <a:cubicBezTo>
                  <a:pt x="5018527" y="1764356"/>
                  <a:pt x="5019246" y="1772119"/>
                  <a:pt x="5018888" y="1773178"/>
                </a:cubicBezTo>
                <a:cubicBezTo>
                  <a:pt x="5018527" y="1774236"/>
                  <a:pt x="5014215" y="1777765"/>
                  <a:pt x="5013496" y="1778471"/>
                </a:cubicBezTo>
                <a:cubicBezTo>
                  <a:pt x="5012778" y="1779177"/>
                  <a:pt x="5008464" y="1783058"/>
                  <a:pt x="5008106" y="1783764"/>
                </a:cubicBezTo>
                <a:cubicBezTo>
                  <a:pt x="5007747" y="1784469"/>
                  <a:pt x="5008464" y="1788351"/>
                  <a:pt x="5008106" y="1789057"/>
                </a:cubicBezTo>
                <a:cubicBezTo>
                  <a:pt x="5007747" y="1789763"/>
                  <a:pt x="5003433" y="1792938"/>
                  <a:pt x="5002715" y="1794350"/>
                </a:cubicBezTo>
                <a:cubicBezTo>
                  <a:pt x="5001995" y="1795761"/>
                  <a:pt x="4999121" y="1809170"/>
                  <a:pt x="4997324" y="1810229"/>
                </a:cubicBezTo>
                <a:cubicBezTo>
                  <a:pt x="4995527" y="1811288"/>
                  <a:pt x="4979354" y="1809170"/>
                  <a:pt x="4975760" y="1810229"/>
                </a:cubicBezTo>
                <a:cubicBezTo>
                  <a:pt x="4972166" y="1811288"/>
                  <a:pt x="4947368" y="1824344"/>
                  <a:pt x="4943415" y="1826108"/>
                </a:cubicBezTo>
                <a:cubicBezTo>
                  <a:pt x="4939462" y="1827873"/>
                  <a:pt x="4919696" y="1835283"/>
                  <a:pt x="4916461" y="1836695"/>
                </a:cubicBezTo>
                <a:cubicBezTo>
                  <a:pt x="4913226" y="1838106"/>
                  <a:pt x="4896695" y="1846575"/>
                  <a:pt x="4894898" y="1847281"/>
                </a:cubicBezTo>
                <a:cubicBezTo>
                  <a:pt x="4893101" y="1847987"/>
                  <a:pt x="4890585" y="1846928"/>
                  <a:pt x="4889507" y="1847281"/>
                </a:cubicBezTo>
                <a:cubicBezTo>
                  <a:pt x="4888429" y="1847633"/>
                  <a:pt x="4880163" y="1852221"/>
                  <a:pt x="4878725" y="1852574"/>
                </a:cubicBezTo>
                <a:cubicBezTo>
                  <a:pt x="4877287" y="1852926"/>
                  <a:pt x="4869021" y="1852221"/>
                  <a:pt x="4867944" y="1852574"/>
                </a:cubicBezTo>
                <a:cubicBezTo>
                  <a:pt x="4866865" y="1852926"/>
                  <a:pt x="4864350" y="1857514"/>
                  <a:pt x="4862553" y="1857867"/>
                </a:cubicBezTo>
                <a:cubicBezTo>
                  <a:pt x="4860756" y="1858219"/>
                  <a:pt x="4842786" y="1857514"/>
                  <a:pt x="4840989" y="1857867"/>
                </a:cubicBezTo>
                <a:cubicBezTo>
                  <a:pt x="4839192" y="1858219"/>
                  <a:pt x="4837036" y="1862807"/>
                  <a:pt x="4835599" y="1863160"/>
                </a:cubicBezTo>
                <a:cubicBezTo>
                  <a:pt x="4834161" y="1863513"/>
                  <a:pt x="4820863" y="1862807"/>
                  <a:pt x="4819425" y="1863160"/>
                </a:cubicBezTo>
                <a:cubicBezTo>
                  <a:pt x="4817988" y="1863513"/>
                  <a:pt x="4816551" y="1868100"/>
                  <a:pt x="4814035" y="1868453"/>
                </a:cubicBezTo>
                <a:cubicBezTo>
                  <a:pt x="4811520" y="1868805"/>
                  <a:pt x="4784205" y="1868100"/>
                  <a:pt x="4781689" y="1868453"/>
                </a:cubicBezTo>
                <a:cubicBezTo>
                  <a:pt x="4779173" y="1868805"/>
                  <a:pt x="4792471" y="1873393"/>
                  <a:pt x="4776299" y="1873746"/>
                </a:cubicBezTo>
                <a:cubicBezTo>
                  <a:pt x="4760126" y="1874099"/>
                  <a:pt x="4555993" y="1873393"/>
                  <a:pt x="4539101" y="1873746"/>
                </a:cubicBezTo>
                <a:cubicBezTo>
                  <a:pt x="4522209" y="1874099"/>
                  <a:pt x="4527241" y="1878333"/>
                  <a:pt x="4522929" y="1879039"/>
                </a:cubicBezTo>
                <a:cubicBezTo>
                  <a:pt x="4518616" y="1879745"/>
                  <a:pt x="4478724" y="1883626"/>
                  <a:pt x="4474411" y="1884332"/>
                </a:cubicBezTo>
                <a:cubicBezTo>
                  <a:pt x="4470098" y="1885038"/>
                  <a:pt x="4460035" y="1889272"/>
                  <a:pt x="4458238" y="1889626"/>
                </a:cubicBezTo>
                <a:cubicBezTo>
                  <a:pt x="4456441" y="1889978"/>
                  <a:pt x="4448894" y="1889272"/>
                  <a:pt x="4447457" y="1889626"/>
                </a:cubicBezTo>
                <a:cubicBezTo>
                  <a:pt x="4446019" y="1889978"/>
                  <a:pt x="4438831" y="1894565"/>
                  <a:pt x="4436675" y="1894918"/>
                </a:cubicBezTo>
                <a:cubicBezTo>
                  <a:pt x="4434519" y="1895271"/>
                  <a:pt x="4416909" y="1894565"/>
                  <a:pt x="4415112" y="1894918"/>
                </a:cubicBezTo>
                <a:cubicBezTo>
                  <a:pt x="4413315" y="1895271"/>
                  <a:pt x="4410439" y="1899505"/>
                  <a:pt x="4409720" y="1900211"/>
                </a:cubicBezTo>
                <a:cubicBezTo>
                  <a:pt x="4409002" y="1900917"/>
                  <a:pt x="4405049" y="1905152"/>
                  <a:pt x="4404330" y="1905504"/>
                </a:cubicBezTo>
                <a:cubicBezTo>
                  <a:pt x="4403611" y="1905857"/>
                  <a:pt x="4399657" y="1905152"/>
                  <a:pt x="4398939" y="1905504"/>
                </a:cubicBezTo>
                <a:cubicBezTo>
                  <a:pt x="4398220" y="1905857"/>
                  <a:pt x="4394266" y="1910092"/>
                  <a:pt x="4393547" y="1910797"/>
                </a:cubicBezTo>
                <a:cubicBezTo>
                  <a:pt x="4392829" y="1911503"/>
                  <a:pt x="4388876" y="1915737"/>
                  <a:pt x="4388157" y="1916091"/>
                </a:cubicBezTo>
                <a:cubicBezTo>
                  <a:pt x="4387438" y="1916443"/>
                  <a:pt x="4383485" y="1915737"/>
                  <a:pt x="4382767" y="1916091"/>
                </a:cubicBezTo>
                <a:cubicBezTo>
                  <a:pt x="4382047" y="1916443"/>
                  <a:pt x="4378095" y="1921030"/>
                  <a:pt x="4377376" y="1921384"/>
                </a:cubicBezTo>
                <a:cubicBezTo>
                  <a:pt x="4376657" y="1921736"/>
                  <a:pt x="4372702" y="1921030"/>
                  <a:pt x="4371985" y="1921384"/>
                </a:cubicBezTo>
                <a:cubicBezTo>
                  <a:pt x="4371266" y="1921736"/>
                  <a:pt x="4367671" y="1925971"/>
                  <a:pt x="4366594" y="1926677"/>
                </a:cubicBezTo>
                <a:cubicBezTo>
                  <a:pt x="4365515" y="1927383"/>
                  <a:pt x="4356891" y="1931264"/>
                  <a:pt x="4355812" y="1931970"/>
                </a:cubicBezTo>
                <a:cubicBezTo>
                  <a:pt x="4354733" y="1932675"/>
                  <a:pt x="4351140" y="1936557"/>
                  <a:pt x="4350422" y="1937263"/>
                </a:cubicBezTo>
                <a:cubicBezTo>
                  <a:pt x="4349702" y="1937969"/>
                  <a:pt x="4345748" y="1942203"/>
                  <a:pt x="4345030" y="1942556"/>
                </a:cubicBezTo>
                <a:cubicBezTo>
                  <a:pt x="4344311" y="1942909"/>
                  <a:pt x="4340357" y="1942203"/>
                  <a:pt x="4339640" y="1942556"/>
                </a:cubicBezTo>
                <a:cubicBezTo>
                  <a:pt x="4338920" y="1942909"/>
                  <a:pt x="4334967" y="1947143"/>
                  <a:pt x="4334249" y="1947849"/>
                </a:cubicBezTo>
                <a:cubicBezTo>
                  <a:pt x="4333530" y="1948554"/>
                  <a:pt x="4329935" y="1952789"/>
                  <a:pt x="4328858" y="1953142"/>
                </a:cubicBezTo>
                <a:cubicBezTo>
                  <a:pt x="4327780" y="1953495"/>
                  <a:pt x="4319514" y="1952436"/>
                  <a:pt x="4318076" y="1953142"/>
                </a:cubicBezTo>
                <a:cubicBezTo>
                  <a:pt x="4316639" y="1953848"/>
                  <a:pt x="4308013" y="1962316"/>
                  <a:pt x="4307294" y="1963728"/>
                </a:cubicBezTo>
                <a:cubicBezTo>
                  <a:pt x="4306576" y="1965139"/>
                  <a:pt x="4307653" y="1973256"/>
                  <a:pt x="4307294" y="1974314"/>
                </a:cubicBezTo>
                <a:cubicBezTo>
                  <a:pt x="4306935" y="1975373"/>
                  <a:pt x="4302982" y="1978196"/>
                  <a:pt x="4301904" y="1979607"/>
                </a:cubicBezTo>
                <a:cubicBezTo>
                  <a:pt x="4300826" y="1981019"/>
                  <a:pt x="4292199" y="1993369"/>
                  <a:pt x="4291121" y="1995487"/>
                </a:cubicBezTo>
                <a:cubicBezTo>
                  <a:pt x="4290043" y="1997603"/>
                  <a:pt x="4286450" y="2009601"/>
                  <a:pt x="4285731" y="2011366"/>
                </a:cubicBezTo>
                <a:cubicBezTo>
                  <a:pt x="4285012" y="2013130"/>
                  <a:pt x="4280700" y="2020540"/>
                  <a:pt x="4280340" y="2021952"/>
                </a:cubicBezTo>
                <a:cubicBezTo>
                  <a:pt x="4279982" y="2023363"/>
                  <a:pt x="4281419" y="2030421"/>
                  <a:pt x="4280340" y="2032538"/>
                </a:cubicBezTo>
                <a:cubicBezTo>
                  <a:pt x="4279262" y="2034655"/>
                  <a:pt x="4265245" y="2051240"/>
                  <a:pt x="4264167" y="2053710"/>
                </a:cubicBezTo>
                <a:cubicBezTo>
                  <a:pt x="4263089" y="2056180"/>
                  <a:pt x="4264526" y="2067825"/>
                  <a:pt x="4264167" y="2069590"/>
                </a:cubicBezTo>
                <a:cubicBezTo>
                  <a:pt x="4263808" y="2071354"/>
                  <a:pt x="4259495" y="2078411"/>
                  <a:pt x="4258776" y="2080176"/>
                </a:cubicBezTo>
                <a:cubicBezTo>
                  <a:pt x="4258058" y="2081940"/>
                  <a:pt x="4253745" y="2086527"/>
                  <a:pt x="4253386" y="2096055"/>
                </a:cubicBezTo>
                <a:cubicBezTo>
                  <a:pt x="4253027" y="2105582"/>
                  <a:pt x="4254104" y="2213561"/>
                  <a:pt x="4253386" y="2223089"/>
                </a:cubicBezTo>
                <a:cubicBezTo>
                  <a:pt x="4252667" y="2232616"/>
                  <a:pt x="4243322" y="2221324"/>
                  <a:pt x="4242604" y="2238968"/>
                </a:cubicBezTo>
                <a:cubicBezTo>
                  <a:pt x="4241885" y="2256611"/>
                  <a:pt x="4242244" y="2470451"/>
                  <a:pt x="4242604" y="2487742"/>
                </a:cubicBezTo>
                <a:cubicBezTo>
                  <a:pt x="4242963" y="2505032"/>
                  <a:pt x="4247635" y="2488801"/>
                  <a:pt x="4247995" y="2498328"/>
                </a:cubicBezTo>
                <a:cubicBezTo>
                  <a:pt x="4248353" y="2507856"/>
                  <a:pt x="4248353" y="2621127"/>
                  <a:pt x="4247995" y="2630654"/>
                </a:cubicBezTo>
                <a:cubicBezTo>
                  <a:pt x="4247635" y="2640182"/>
                  <a:pt x="4242963" y="2640183"/>
                  <a:pt x="4242604" y="2641241"/>
                </a:cubicBezTo>
                <a:cubicBezTo>
                  <a:pt x="4242244" y="2642300"/>
                  <a:pt x="4242963" y="2645475"/>
                  <a:pt x="4242604" y="2646534"/>
                </a:cubicBezTo>
                <a:cubicBezTo>
                  <a:pt x="4242244" y="2647592"/>
                  <a:pt x="4237572" y="2655003"/>
                  <a:pt x="4237213" y="2657120"/>
                </a:cubicBezTo>
                <a:cubicBezTo>
                  <a:pt x="4236854" y="2659237"/>
                  <a:pt x="4237572" y="2676175"/>
                  <a:pt x="4237213" y="2678292"/>
                </a:cubicBezTo>
                <a:cubicBezTo>
                  <a:pt x="4236854" y="2680409"/>
                  <a:pt x="4232181" y="2687820"/>
                  <a:pt x="4231823" y="2688879"/>
                </a:cubicBezTo>
                <a:cubicBezTo>
                  <a:pt x="4231463" y="2689937"/>
                  <a:pt x="4232541" y="2693113"/>
                  <a:pt x="4231823" y="2694171"/>
                </a:cubicBezTo>
                <a:cubicBezTo>
                  <a:pt x="4231103" y="2695230"/>
                  <a:pt x="4224994" y="2702641"/>
                  <a:pt x="4221041" y="2704758"/>
                </a:cubicBezTo>
                <a:cubicBezTo>
                  <a:pt x="4217088" y="2706875"/>
                  <a:pt x="4177194" y="2724165"/>
                  <a:pt x="4172523" y="2725930"/>
                </a:cubicBezTo>
                <a:cubicBezTo>
                  <a:pt x="4167851" y="2727694"/>
                  <a:pt x="4154552" y="2730165"/>
                  <a:pt x="4150959" y="2731223"/>
                </a:cubicBezTo>
                <a:cubicBezTo>
                  <a:pt x="4147365" y="2732282"/>
                  <a:pt x="4121848" y="2740750"/>
                  <a:pt x="4118614" y="2741809"/>
                </a:cubicBezTo>
                <a:cubicBezTo>
                  <a:pt x="4115379" y="2742867"/>
                  <a:pt x="4103879" y="2746749"/>
                  <a:pt x="4102441" y="2747102"/>
                </a:cubicBezTo>
                <a:cubicBezTo>
                  <a:pt x="4101003" y="2747455"/>
                  <a:pt x="4098488" y="2746749"/>
                  <a:pt x="4097050" y="2747102"/>
                </a:cubicBezTo>
                <a:cubicBezTo>
                  <a:pt x="4095613" y="2747455"/>
                  <a:pt x="4083034" y="2752043"/>
                  <a:pt x="4080878" y="2752395"/>
                </a:cubicBezTo>
                <a:cubicBezTo>
                  <a:pt x="4078721" y="2752748"/>
                  <a:pt x="4066502" y="2751690"/>
                  <a:pt x="4064705" y="2752395"/>
                </a:cubicBezTo>
                <a:cubicBezTo>
                  <a:pt x="4062908" y="2753101"/>
                  <a:pt x="4055361" y="2762276"/>
                  <a:pt x="4053924" y="2762982"/>
                </a:cubicBezTo>
                <a:cubicBezTo>
                  <a:pt x="4052486" y="2763688"/>
                  <a:pt x="4044580" y="2762629"/>
                  <a:pt x="4043142" y="2762982"/>
                </a:cubicBezTo>
                <a:cubicBezTo>
                  <a:pt x="4041704" y="2763335"/>
                  <a:pt x="4035235" y="2767569"/>
                  <a:pt x="4032360" y="2768274"/>
                </a:cubicBezTo>
                <a:cubicBezTo>
                  <a:pt x="4029485" y="2768980"/>
                  <a:pt x="4005765" y="2773214"/>
                  <a:pt x="4000015" y="2773567"/>
                </a:cubicBezTo>
                <a:cubicBezTo>
                  <a:pt x="3994264" y="2773920"/>
                  <a:pt x="3950059" y="2772861"/>
                  <a:pt x="3946107" y="2773567"/>
                </a:cubicBezTo>
                <a:cubicBezTo>
                  <a:pt x="3942153" y="2774273"/>
                  <a:pt x="3942513" y="2783448"/>
                  <a:pt x="3940716" y="2784154"/>
                </a:cubicBezTo>
                <a:cubicBezTo>
                  <a:pt x="3938918" y="2784860"/>
                  <a:pt x="3920950" y="2783801"/>
                  <a:pt x="3919152" y="2784154"/>
                </a:cubicBezTo>
                <a:cubicBezTo>
                  <a:pt x="3917355" y="2784506"/>
                  <a:pt x="3915558" y="2789094"/>
                  <a:pt x="3913761" y="2789447"/>
                </a:cubicBezTo>
                <a:cubicBezTo>
                  <a:pt x="3911964" y="2789800"/>
                  <a:pt x="3894714" y="2789094"/>
                  <a:pt x="3892199" y="2789447"/>
                </a:cubicBezTo>
                <a:cubicBezTo>
                  <a:pt x="3889683" y="2789800"/>
                  <a:pt x="3878900" y="2794387"/>
                  <a:pt x="3876026" y="2794740"/>
                </a:cubicBezTo>
                <a:cubicBezTo>
                  <a:pt x="3873150" y="2795093"/>
                  <a:pt x="3851587" y="2794387"/>
                  <a:pt x="3849071" y="2794740"/>
                </a:cubicBezTo>
                <a:cubicBezTo>
                  <a:pt x="3846555" y="2795093"/>
                  <a:pt x="3841883" y="2799680"/>
                  <a:pt x="3838289" y="2800033"/>
                </a:cubicBezTo>
                <a:cubicBezTo>
                  <a:pt x="3834694" y="2800386"/>
                  <a:pt x="3798757" y="2799680"/>
                  <a:pt x="3795163" y="2800033"/>
                </a:cubicBezTo>
                <a:cubicBezTo>
                  <a:pt x="3791569" y="2800386"/>
                  <a:pt x="3860931" y="2804973"/>
                  <a:pt x="3784381" y="2805326"/>
                </a:cubicBezTo>
                <a:cubicBezTo>
                  <a:pt x="3707830" y="2805679"/>
                  <a:pt x="2723461" y="2804973"/>
                  <a:pt x="2646911" y="2805326"/>
                </a:cubicBezTo>
                <a:cubicBezTo>
                  <a:pt x="2570360" y="2805679"/>
                  <a:pt x="2637925" y="2809913"/>
                  <a:pt x="2636129" y="2810619"/>
                </a:cubicBezTo>
                <a:cubicBezTo>
                  <a:pt x="2634331" y="2811325"/>
                  <a:pt x="2623909" y="2815559"/>
                  <a:pt x="2619956" y="2815912"/>
                </a:cubicBezTo>
                <a:cubicBezTo>
                  <a:pt x="2616003" y="2816265"/>
                  <a:pt x="2580423" y="2815559"/>
                  <a:pt x="2576829" y="2815912"/>
                </a:cubicBezTo>
                <a:cubicBezTo>
                  <a:pt x="2573235" y="2816265"/>
                  <a:pt x="2568563" y="2820852"/>
                  <a:pt x="2566047" y="2821205"/>
                </a:cubicBezTo>
                <a:cubicBezTo>
                  <a:pt x="2563532" y="2821558"/>
                  <a:pt x="2541609" y="2820499"/>
                  <a:pt x="2539093" y="2821205"/>
                </a:cubicBezTo>
                <a:cubicBezTo>
                  <a:pt x="2536577" y="2821911"/>
                  <a:pt x="2530468" y="2831086"/>
                  <a:pt x="2528312" y="2831792"/>
                </a:cubicBezTo>
                <a:cubicBezTo>
                  <a:pt x="2526155" y="2832498"/>
                  <a:pt x="2508904" y="2831439"/>
                  <a:pt x="2506748" y="2831792"/>
                </a:cubicBezTo>
                <a:cubicBezTo>
                  <a:pt x="2504592" y="2832145"/>
                  <a:pt x="2502075" y="2836731"/>
                  <a:pt x="2495965" y="2837084"/>
                </a:cubicBezTo>
                <a:cubicBezTo>
                  <a:pt x="2489856" y="2837437"/>
                  <a:pt x="2421213" y="2836731"/>
                  <a:pt x="2415104" y="2837084"/>
                </a:cubicBezTo>
                <a:cubicBezTo>
                  <a:pt x="2408994" y="2837437"/>
                  <a:pt x="2406837" y="2842025"/>
                  <a:pt x="2404322" y="2842378"/>
                </a:cubicBezTo>
                <a:cubicBezTo>
                  <a:pt x="2401806" y="2842730"/>
                  <a:pt x="2380601" y="2841672"/>
                  <a:pt x="2377367" y="2842378"/>
                </a:cubicBezTo>
                <a:cubicBezTo>
                  <a:pt x="2374132" y="2843083"/>
                  <a:pt x="2360476" y="2852258"/>
                  <a:pt x="2355805" y="2852964"/>
                </a:cubicBezTo>
                <a:cubicBezTo>
                  <a:pt x="2351132" y="2853670"/>
                  <a:pt x="2311239" y="2852611"/>
                  <a:pt x="2307286" y="2852964"/>
                </a:cubicBezTo>
                <a:cubicBezTo>
                  <a:pt x="2303333" y="2853317"/>
                  <a:pt x="2301177" y="2857904"/>
                  <a:pt x="2296505" y="2858257"/>
                </a:cubicBezTo>
                <a:cubicBezTo>
                  <a:pt x="2291833" y="2858610"/>
                  <a:pt x="2241518" y="2857904"/>
                  <a:pt x="2237205" y="2858257"/>
                </a:cubicBezTo>
                <a:cubicBezTo>
                  <a:pt x="2232892" y="2858610"/>
                  <a:pt x="2237923" y="2863197"/>
                  <a:pt x="2231814" y="2863550"/>
                </a:cubicBezTo>
                <a:cubicBezTo>
                  <a:pt x="2225704" y="2863902"/>
                  <a:pt x="2152030" y="2863197"/>
                  <a:pt x="2145561" y="2863550"/>
                </a:cubicBezTo>
                <a:cubicBezTo>
                  <a:pt x="2139092" y="2863902"/>
                  <a:pt x="2143764" y="2868490"/>
                  <a:pt x="2134779" y="2868843"/>
                </a:cubicBezTo>
                <a:cubicBezTo>
                  <a:pt x="2125794" y="2869195"/>
                  <a:pt x="2019773" y="2869548"/>
                  <a:pt x="2010789" y="2868843"/>
                </a:cubicBezTo>
                <a:cubicBezTo>
                  <a:pt x="2001804" y="2868137"/>
                  <a:pt x="2001445" y="2859315"/>
                  <a:pt x="2000007" y="2858257"/>
                </a:cubicBezTo>
                <a:cubicBezTo>
                  <a:pt x="1998570" y="2857199"/>
                  <a:pt x="1992460" y="2853317"/>
                  <a:pt x="1989226" y="2852964"/>
                </a:cubicBezTo>
                <a:cubicBezTo>
                  <a:pt x="1985991" y="2852611"/>
                  <a:pt x="1954724" y="2853317"/>
                  <a:pt x="1951490" y="2852964"/>
                </a:cubicBezTo>
                <a:cubicBezTo>
                  <a:pt x="1948255" y="2852611"/>
                  <a:pt x="1942505" y="2848023"/>
                  <a:pt x="1940708" y="2847670"/>
                </a:cubicBezTo>
                <a:cubicBezTo>
                  <a:pt x="1938911" y="2847318"/>
                  <a:pt x="1926691" y="2848023"/>
                  <a:pt x="1924535" y="2847670"/>
                </a:cubicBezTo>
                <a:cubicBezTo>
                  <a:pt x="1922379" y="2847318"/>
                  <a:pt x="1909800" y="2843083"/>
                  <a:pt x="1908363" y="2842378"/>
                </a:cubicBezTo>
                <a:cubicBezTo>
                  <a:pt x="1906925" y="2841672"/>
                  <a:pt x="1905488" y="2837437"/>
                  <a:pt x="1902972" y="2837084"/>
                </a:cubicBezTo>
                <a:cubicBezTo>
                  <a:pt x="1900456" y="2836731"/>
                  <a:pt x="1874221" y="2837437"/>
                  <a:pt x="1870627" y="2837084"/>
                </a:cubicBezTo>
                <a:cubicBezTo>
                  <a:pt x="1867033" y="2836731"/>
                  <a:pt x="1852657" y="2832145"/>
                  <a:pt x="1849064" y="2831792"/>
                </a:cubicBezTo>
                <a:cubicBezTo>
                  <a:pt x="1845469" y="2831439"/>
                  <a:pt x="1819952" y="2832145"/>
                  <a:pt x="1816718" y="2831792"/>
                </a:cubicBezTo>
                <a:cubicBezTo>
                  <a:pt x="1813484" y="2831439"/>
                  <a:pt x="1808093" y="2826852"/>
                  <a:pt x="1800546" y="2826498"/>
                </a:cubicBezTo>
                <a:cubicBezTo>
                  <a:pt x="1792999" y="2826145"/>
                  <a:pt x="1711417" y="2827204"/>
                  <a:pt x="1703511" y="2826498"/>
                </a:cubicBezTo>
                <a:cubicBezTo>
                  <a:pt x="1695604" y="2825793"/>
                  <a:pt x="1689494" y="2816618"/>
                  <a:pt x="1681947" y="2815912"/>
                </a:cubicBezTo>
                <a:cubicBezTo>
                  <a:pt x="1674399" y="2815207"/>
                  <a:pt x="1597490" y="2816265"/>
                  <a:pt x="1590302" y="2815912"/>
                </a:cubicBezTo>
                <a:cubicBezTo>
                  <a:pt x="1583114" y="2815559"/>
                  <a:pt x="1581677" y="2810972"/>
                  <a:pt x="1574130" y="2810619"/>
                </a:cubicBezTo>
                <a:cubicBezTo>
                  <a:pt x="1566582" y="2810266"/>
                  <a:pt x="1485001" y="2810972"/>
                  <a:pt x="1477094" y="2810619"/>
                </a:cubicBezTo>
                <a:cubicBezTo>
                  <a:pt x="1469188" y="2810266"/>
                  <a:pt x="1458046" y="2806032"/>
                  <a:pt x="1455531" y="2805326"/>
                </a:cubicBezTo>
                <a:cubicBezTo>
                  <a:pt x="1453015" y="2804620"/>
                  <a:pt x="1441874" y="2800386"/>
                  <a:pt x="1439358" y="2800033"/>
                </a:cubicBezTo>
                <a:cubicBezTo>
                  <a:pt x="1436842" y="2799680"/>
                  <a:pt x="1420311" y="2800739"/>
                  <a:pt x="1417795" y="2800033"/>
                </a:cubicBezTo>
                <a:cubicBezTo>
                  <a:pt x="1415279" y="2799327"/>
                  <a:pt x="1404497" y="2790505"/>
                  <a:pt x="1401622" y="2789447"/>
                </a:cubicBezTo>
                <a:cubicBezTo>
                  <a:pt x="1398747" y="2788388"/>
                  <a:pt x="1378980" y="2784506"/>
                  <a:pt x="1374668" y="2784154"/>
                </a:cubicBezTo>
                <a:cubicBezTo>
                  <a:pt x="1370355" y="2783801"/>
                  <a:pt x="1341244" y="2784506"/>
                  <a:pt x="1336932" y="2784154"/>
                </a:cubicBezTo>
                <a:cubicBezTo>
                  <a:pt x="1332619" y="2783801"/>
                  <a:pt x="1312853" y="2779213"/>
                  <a:pt x="1309978" y="2778861"/>
                </a:cubicBezTo>
                <a:cubicBezTo>
                  <a:pt x="1307102" y="2778508"/>
                  <a:pt x="1296321" y="2779213"/>
                  <a:pt x="1293805" y="2778861"/>
                </a:cubicBezTo>
                <a:cubicBezTo>
                  <a:pt x="1291289" y="2778508"/>
                  <a:pt x="1275476" y="2773920"/>
                  <a:pt x="1272242" y="2773567"/>
                </a:cubicBezTo>
                <a:cubicBezTo>
                  <a:pt x="1269007" y="2773214"/>
                  <a:pt x="1248522" y="2773920"/>
                  <a:pt x="1245287" y="2773567"/>
                </a:cubicBezTo>
                <a:cubicBezTo>
                  <a:pt x="1242053" y="2773214"/>
                  <a:pt x="1225521" y="2768980"/>
                  <a:pt x="1223724" y="2768274"/>
                </a:cubicBezTo>
                <a:cubicBezTo>
                  <a:pt x="1221927" y="2767569"/>
                  <a:pt x="1219052" y="2763688"/>
                  <a:pt x="1218333" y="2762982"/>
                </a:cubicBezTo>
                <a:cubicBezTo>
                  <a:pt x="1217614" y="2762276"/>
                  <a:pt x="1216176" y="2758041"/>
                  <a:pt x="1212942" y="2757689"/>
                </a:cubicBezTo>
                <a:cubicBezTo>
                  <a:pt x="1209708" y="2757336"/>
                  <a:pt x="1173410" y="2758041"/>
                  <a:pt x="1169816" y="2757689"/>
                </a:cubicBezTo>
                <a:cubicBezTo>
                  <a:pt x="1166222" y="2757336"/>
                  <a:pt x="1161549" y="2752748"/>
                  <a:pt x="1159034" y="2752395"/>
                </a:cubicBezTo>
                <a:cubicBezTo>
                  <a:pt x="1156518" y="2752043"/>
                  <a:pt x="1134954" y="2753101"/>
                  <a:pt x="1132079" y="2752395"/>
                </a:cubicBezTo>
                <a:cubicBezTo>
                  <a:pt x="1129204" y="2751690"/>
                  <a:pt x="1117344" y="2742515"/>
                  <a:pt x="1115907" y="2741809"/>
                </a:cubicBezTo>
                <a:cubicBezTo>
                  <a:pt x="1114469" y="2741103"/>
                  <a:pt x="1112313" y="2742162"/>
                  <a:pt x="1110516" y="2741809"/>
                </a:cubicBezTo>
                <a:cubicBezTo>
                  <a:pt x="1108719" y="2741456"/>
                  <a:pt x="1095781" y="2737223"/>
                  <a:pt x="1088953" y="2736517"/>
                </a:cubicBezTo>
                <a:cubicBezTo>
                  <a:pt x="1082124" y="2735811"/>
                  <a:pt x="1013840" y="2731576"/>
                  <a:pt x="1008090" y="2731223"/>
                </a:cubicBezTo>
                <a:cubicBezTo>
                  <a:pt x="1002339" y="2730870"/>
                  <a:pt x="1004855" y="2731929"/>
                  <a:pt x="1002699" y="2731223"/>
                </a:cubicBezTo>
                <a:cubicBezTo>
                  <a:pt x="1000542" y="2730518"/>
                  <a:pt x="978979" y="2721343"/>
                  <a:pt x="975745" y="2720637"/>
                </a:cubicBezTo>
                <a:cubicBezTo>
                  <a:pt x="972510" y="2719931"/>
                  <a:pt x="955978" y="2720989"/>
                  <a:pt x="954181" y="2720637"/>
                </a:cubicBezTo>
                <a:cubicBezTo>
                  <a:pt x="952384" y="2720284"/>
                  <a:pt x="949509" y="2715697"/>
                  <a:pt x="948790" y="2715344"/>
                </a:cubicBezTo>
                <a:cubicBezTo>
                  <a:pt x="948071" y="2714991"/>
                  <a:pt x="944477" y="2715697"/>
                  <a:pt x="943399" y="2715344"/>
                </a:cubicBezTo>
                <a:cubicBezTo>
                  <a:pt x="942321" y="2714991"/>
                  <a:pt x="933695" y="2711109"/>
                  <a:pt x="932618" y="2710051"/>
                </a:cubicBezTo>
                <a:cubicBezTo>
                  <a:pt x="931539" y="2708992"/>
                  <a:pt x="927945" y="2700523"/>
                  <a:pt x="927227" y="2699465"/>
                </a:cubicBezTo>
                <a:cubicBezTo>
                  <a:pt x="926508" y="2698407"/>
                  <a:pt x="922554" y="2694525"/>
                  <a:pt x="921836" y="2694171"/>
                </a:cubicBezTo>
                <a:cubicBezTo>
                  <a:pt x="921117" y="2693819"/>
                  <a:pt x="917523" y="2694878"/>
                  <a:pt x="916445" y="2694171"/>
                </a:cubicBezTo>
                <a:cubicBezTo>
                  <a:pt x="915367" y="2693466"/>
                  <a:pt x="906741" y="2685702"/>
                  <a:pt x="905663" y="2683585"/>
                </a:cubicBezTo>
                <a:cubicBezTo>
                  <a:pt x="904585" y="2681468"/>
                  <a:pt x="900632" y="2664177"/>
                  <a:pt x="900272" y="2662413"/>
                </a:cubicBezTo>
                <a:cubicBezTo>
                  <a:pt x="899913" y="2660649"/>
                  <a:pt x="900632" y="2657826"/>
                  <a:pt x="900272" y="2657120"/>
                </a:cubicBezTo>
                <a:cubicBezTo>
                  <a:pt x="899913" y="2656415"/>
                  <a:pt x="895600" y="2653591"/>
                  <a:pt x="894882" y="2651827"/>
                </a:cubicBezTo>
                <a:cubicBezTo>
                  <a:pt x="894163" y="2650062"/>
                  <a:pt x="889850" y="2633125"/>
                  <a:pt x="889491" y="2630654"/>
                </a:cubicBezTo>
                <a:cubicBezTo>
                  <a:pt x="889131" y="2628184"/>
                  <a:pt x="889850" y="2616540"/>
                  <a:pt x="889491" y="2614776"/>
                </a:cubicBezTo>
                <a:cubicBezTo>
                  <a:pt x="889131" y="2613011"/>
                  <a:pt x="884459" y="2607012"/>
                  <a:pt x="884100" y="2604189"/>
                </a:cubicBezTo>
                <a:cubicBezTo>
                  <a:pt x="883740" y="2601367"/>
                  <a:pt x="884459" y="2575607"/>
                  <a:pt x="884100" y="2572431"/>
                </a:cubicBezTo>
                <a:cubicBezTo>
                  <a:pt x="883740" y="2569255"/>
                  <a:pt x="879068" y="2633125"/>
                  <a:pt x="878709" y="2556552"/>
                </a:cubicBezTo>
                <a:cubicBezTo>
                  <a:pt x="878350" y="2479979"/>
                  <a:pt x="879428" y="1499702"/>
                  <a:pt x="878709" y="1423835"/>
                </a:cubicBezTo>
                <a:cubicBezTo>
                  <a:pt x="877990" y="1347968"/>
                  <a:pt x="871521" y="1418895"/>
                  <a:pt x="867927" y="1418542"/>
                </a:cubicBezTo>
                <a:cubicBezTo>
                  <a:pt x="864333" y="1418189"/>
                  <a:pt x="828035" y="1418895"/>
                  <a:pt x="824801" y="1418542"/>
                </a:cubicBezTo>
                <a:cubicBezTo>
                  <a:pt x="821566" y="1418189"/>
                  <a:pt x="820129" y="1413955"/>
                  <a:pt x="819410" y="1413249"/>
                </a:cubicBezTo>
                <a:cubicBezTo>
                  <a:pt x="818691" y="1412543"/>
                  <a:pt x="816534" y="1408308"/>
                  <a:pt x="814019" y="1407956"/>
                </a:cubicBezTo>
                <a:cubicBezTo>
                  <a:pt x="811503" y="1407603"/>
                  <a:pt x="784908" y="1408308"/>
                  <a:pt x="781674" y="1407956"/>
                </a:cubicBezTo>
                <a:cubicBezTo>
                  <a:pt x="778439" y="1407603"/>
                  <a:pt x="768376" y="1403368"/>
                  <a:pt x="765501" y="1402663"/>
                </a:cubicBezTo>
                <a:cubicBezTo>
                  <a:pt x="762626" y="1401957"/>
                  <a:pt x="742500" y="1397722"/>
                  <a:pt x="738547" y="1397370"/>
                </a:cubicBezTo>
                <a:cubicBezTo>
                  <a:pt x="734594" y="1397017"/>
                  <a:pt x="709436" y="1397722"/>
                  <a:pt x="706202" y="1397370"/>
                </a:cubicBezTo>
                <a:cubicBezTo>
                  <a:pt x="702967" y="1397017"/>
                  <a:pt x="691467" y="1392782"/>
                  <a:pt x="690029" y="1392077"/>
                </a:cubicBezTo>
                <a:cubicBezTo>
                  <a:pt x="688591" y="1391371"/>
                  <a:pt x="702607" y="1387136"/>
                  <a:pt x="684638" y="1386784"/>
                </a:cubicBezTo>
                <a:cubicBezTo>
                  <a:pt x="666669" y="1386430"/>
                  <a:pt x="438815" y="1387136"/>
                  <a:pt x="420486" y="1386784"/>
                </a:cubicBezTo>
                <a:cubicBezTo>
                  <a:pt x="402157" y="1386430"/>
                  <a:pt x="413658" y="1381843"/>
                  <a:pt x="409705" y="1381491"/>
                </a:cubicBezTo>
                <a:cubicBezTo>
                  <a:pt x="405751" y="1381138"/>
                  <a:pt x="365500" y="1381843"/>
                  <a:pt x="361187" y="1381491"/>
                </a:cubicBezTo>
                <a:cubicBezTo>
                  <a:pt x="356874" y="1381138"/>
                  <a:pt x="346812" y="1376550"/>
                  <a:pt x="345015" y="1376198"/>
                </a:cubicBezTo>
                <a:cubicBezTo>
                  <a:pt x="343218" y="1375844"/>
                  <a:pt x="335670" y="1376903"/>
                  <a:pt x="334233" y="1376198"/>
                </a:cubicBezTo>
                <a:cubicBezTo>
                  <a:pt x="332795" y="1375492"/>
                  <a:pt x="324529" y="1366317"/>
                  <a:pt x="323451" y="1365611"/>
                </a:cubicBezTo>
                <a:cubicBezTo>
                  <a:pt x="322373" y="1364905"/>
                  <a:pt x="319138" y="1366317"/>
                  <a:pt x="318060" y="1365611"/>
                </a:cubicBezTo>
                <a:cubicBezTo>
                  <a:pt x="316982" y="1364905"/>
                  <a:pt x="309075" y="1356789"/>
                  <a:pt x="307279" y="1355025"/>
                </a:cubicBezTo>
                <a:cubicBezTo>
                  <a:pt x="305481" y="1353260"/>
                  <a:pt x="292903" y="1340557"/>
                  <a:pt x="291106" y="1339146"/>
                </a:cubicBezTo>
                <a:cubicBezTo>
                  <a:pt x="289309" y="1337734"/>
                  <a:pt x="281043" y="1334559"/>
                  <a:pt x="280324" y="1333853"/>
                </a:cubicBezTo>
                <a:cubicBezTo>
                  <a:pt x="279605" y="1333147"/>
                  <a:pt x="280683" y="1329265"/>
                  <a:pt x="280324" y="1328560"/>
                </a:cubicBezTo>
                <a:cubicBezTo>
                  <a:pt x="279965" y="1327854"/>
                  <a:pt x="275652" y="1324678"/>
                  <a:pt x="274933" y="1323267"/>
                </a:cubicBezTo>
                <a:cubicBezTo>
                  <a:pt x="274214" y="1321855"/>
                  <a:pt x="270261" y="1308799"/>
                  <a:pt x="269542" y="1307388"/>
                </a:cubicBezTo>
                <a:cubicBezTo>
                  <a:pt x="268824" y="1305976"/>
                  <a:pt x="264511" y="1303153"/>
                  <a:pt x="264152" y="1302094"/>
                </a:cubicBezTo>
                <a:cubicBezTo>
                  <a:pt x="263792" y="1301036"/>
                  <a:pt x="264511" y="1292920"/>
                  <a:pt x="264152" y="1291508"/>
                </a:cubicBezTo>
                <a:cubicBezTo>
                  <a:pt x="263792" y="1290097"/>
                  <a:pt x="259480" y="1282334"/>
                  <a:pt x="258761" y="1280922"/>
                </a:cubicBezTo>
                <a:cubicBezTo>
                  <a:pt x="258042" y="1279510"/>
                  <a:pt x="253729" y="1284098"/>
                  <a:pt x="253370" y="1270336"/>
                </a:cubicBezTo>
                <a:cubicBezTo>
                  <a:pt x="253010" y="1256574"/>
                  <a:pt x="254089" y="1088254"/>
                  <a:pt x="253370" y="1074493"/>
                </a:cubicBezTo>
                <a:cubicBezTo>
                  <a:pt x="252651" y="1060731"/>
                  <a:pt x="243666" y="1066023"/>
                  <a:pt x="242588" y="1063906"/>
                </a:cubicBezTo>
                <a:cubicBezTo>
                  <a:pt x="241510" y="1061789"/>
                  <a:pt x="237916" y="1044498"/>
                  <a:pt x="237197" y="1042734"/>
                </a:cubicBezTo>
                <a:cubicBezTo>
                  <a:pt x="236478" y="1040969"/>
                  <a:pt x="232525" y="1037794"/>
                  <a:pt x="231806" y="1037441"/>
                </a:cubicBezTo>
                <a:cubicBezTo>
                  <a:pt x="231087" y="1037088"/>
                  <a:pt x="229290" y="1037794"/>
                  <a:pt x="226415" y="1037441"/>
                </a:cubicBezTo>
                <a:cubicBezTo>
                  <a:pt x="223540" y="1037088"/>
                  <a:pt x="192274" y="1032854"/>
                  <a:pt x="188680" y="1032148"/>
                </a:cubicBezTo>
                <a:cubicBezTo>
                  <a:pt x="185086" y="1031442"/>
                  <a:pt x="174304" y="1027561"/>
                  <a:pt x="172507" y="1026855"/>
                </a:cubicBezTo>
                <a:cubicBezTo>
                  <a:pt x="170710" y="1026149"/>
                  <a:pt x="162803" y="1021914"/>
                  <a:pt x="161725" y="1021562"/>
                </a:cubicBezTo>
                <a:cubicBezTo>
                  <a:pt x="160647" y="1021209"/>
                  <a:pt x="157053" y="1021914"/>
                  <a:pt x="156334" y="1021562"/>
                </a:cubicBezTo>
                <a:cubicBezTo>
                  <a:pt x="155616" y="1021209"/>
                  <a:pt x="151662" y="1016621"/>
                  <a:pt x="150943" y="1016269"/>
                </a:cubicBezTo>
                <a:cubicBezTo>
                  <a:pt x="150224" y="1015916"/>
                  <a:pt x="146631" y="1016621"/>
                  <a:pt x="145553" y="1016269"/>
                </a:cubicBezTo>
                <a:cubicBezTo>
                  <a:pt x="144475" y="1015916"/>
                  <a:pt x="136927" y="1011328"/>
                  <a:pt x="134771" y="1010976"/>
                </a:cubicBezTo>
                <a:cubicBezTo>
                  <a:pt x="132615" y="1010623"/>
                  <a:pt x="115005" y="1011681"/>
                  <a:pt x="113208" y="1010976"/>
                </a:cubicBezTo>
                <a:cubicBezTo>
                  <a:pt x="111410" y="1010270"/>
                  <a:pt x="108535" y="1001448"/>
                  <a:pt x="107817" y="1000390"/>
                </a:cubicBezTo>
                <a:cubicBezTo>
                  <a:pt x="107098" y="999331"/>
                  <a:pt x="103504" y="995802"/>
                  <a:pt x="102426" y="995097"/>
                </a:cubicBezTo>
                <a:cubicBezTo>
                  <a:pt x="101348" y="994391"/>
                  <a:pt x="93082" y="990156"/>
                  <a:pt x="91644" y="989804"/>
                </a:cubicBezTo>
                <a:cubicBezTo>
                  <a:pt x="90207" y="989451"/>
                  <a:pt x="81941" y="990156"/>
                  <a:pt x="80863" y="989804"/>
                </a:cubicBezTo>
                <a:cubicBezTo>
                  <a:pt x="79785" y="989451"/>
                  <a:pt x="75831" y="985216"/>
                  <a:pt x="75471" y="984510"/>
                </a:cubicBezTo>
                <a:cubicBezTo>
                  <a:pt x="75112" y="983804"/>
                  <a:pt x="75831" y="979923"/>
                  <a:pt x="75471" y="979217"/>
                </a:cubicBezTo>
                <a:cubicBezTo>
                  <a:pt x="75112" y="978511"/>
                  <a:pt x="71159" y="974630"/>
                  <a:pt x="70081" y="973924"/>
                </a:cubicBezTo>
                <a:cubicBezTo>
                  <a:pt x="69002" y="973218"/>
                  <a:pt x="60377" y="969337"/>
                  <a:pt x="59299" y="968631"/>
                </a:cubicBezTo>
                <a:cubicBezTo>
                  <a:pt x="58221" y="967925"/>
                  <a:pt x="54627" y="964044"/>
                  <a:pt x="53908" y="963338"/>
                </a:cubicBezTo>
                <a:cubicBezTo>
                  <a:pt x="53189" y="962632"/>
                  <a:pt x="49236" y="959103"/>
                  <a:pt x="48517" y="958045"/>
                </a:cubicBezTo>
                <a:cubicBezTo>
                  <a:pt x="47798" y="956986"/>
                  <a:pt x="44204" y="948165"/>
                  <a:pt x="43127" y="947459"/>
                </a:cubicBezTo>
                <a:cubicBezTo>
                  <a:pt x="42048" y="946753"/>
                  <a:pt x="33782" y="948517"/>
                  <a:pt x="32345" y="947459"/>
                </a:cubicBezTo>
                <a:cubicBezTo>
                  <a:pt x="30907" y="946400"/>
                  <a:pt x="22641" y="933344"/>
                  <a:pt x="21563" y="931580"/>
                </a:cubicBezTo>
                <a:cubicBezTo>
                  <a:pt x="20485" y="929815"/>
                  <a:pt x="16891" y="922405"/>
                  <a:pt x="16172" y="920993"/>
                </a:cubicBezTo>
                <a:cubicBezTo>
                  <a:pt x="15453" y="919582"/>
                  <a:pt x="11140" y="913936"/>
                  <a:pt x="10781" y="910407"/>
                </a:cubicBezTo>
                <a:cubicBezTo>
                  <a:pt x="10422" y="906878"/>
                  <a:pt x="11500" y="871944"/>
                  <a:pt x="10781" y="868063"/>
                </a:cubicBezTo>
                <a:cubicBezTo>
                  <a:pt x="10062" y="864181"/>
                  <a:pt x="718" y="870886"/>
                  <a:pt x="0" y="852184"/>
                </a:cubicBezTo>
                <a:cubicBezTo>
                  <a:pt x="-718" y="833481"/>
                  <a:pt x="-359" y="605879"/>
                  <a:pt x="0" y="587530"/>
                </a:cubicBezTo>
                <a:cubicBezTo>
                  <a:pt x="359" y="569181"/>
                  <a:pt x="4671" y="578708"/>
                  <a:pt x="5390" y="576944"/>
                </a:cubicBezTo>
                <a:cubicBezTo>
                  <a:pt x="6109" y="575180"/>
                  <a:pt x="10062" y="562477"/>
                  <a:pt x="10781" y="561065"/>
                </a:cubicBezTo>
                <a:cubicBezTo>
                  <a:pt x="11500" y="559654"/>
                  <a:pt x="15813" y="557183"/>
                  <a:pt x="16172" y="555772"/>
                </a:cubicBezTo>
                <a:cubicBezTo>
                  <a:pt x="16531" y="554360"/>
                  <a:pt x="15813" y="542010"/>
                  <a:pt x="16172" y="539892"/>
                </a:cubicBezTo>
                <a:cubicBezTo>
                  <a:pt x="16531" y="537775"/>
                  <a:pt x="21203" y="526483"/>
                  <a:pt x="21563" y="524013"/>
                </a:cubicBezTo>
                <a:cubicBezTo>
                  <a:pt x="21922" y="521543"/>
                  <a:pt x="21203" y="504958"/>
                  <a:pt x="21563" y="502841"/>
                </a:cubicBezTo>
                <a:cubicBezTo>
                  <a:pt x="21922" y="500724"/>
                  <a:pt x="26594" y="493666"/>
                  <a:pt x="26954" y="492255"/>
                </a:cubicBezTo>
                <a:cubicBezTo>
                  <a:pt x="27313" y="490843"/>
                  <a:pt x="26235" y="483080"/>
                  <a:pt x="26954" y="481669"/>
                </a:cubicBezTo>
                <a:cubicBezTo>
                  <a:pt x="27672" y="480257"/>
                  <a:pt x="37016" y="472494"/>
                  <a:pt x="37736" y="471083"/>
                </a:cubicBezTo>
                <a:cubicBezTo>
                  <a:pt x="38454" y="469671"/>
                  <a:pt x="37376" y="461555"/>
                  <a:pt x="37736" y="460496"/>
                </a:cubicBezTo>
                <a:cubicBezTo>
                  <a:pt x="38095" y="459438"/>
                  <a:pt x="42408" y="456615"/>
                  <a:pt x="43127" y="455203"/>
                </a:cubicBezTo>
                <a:cubicBezTo>
                  <a:pt x="43845" y="453792"/>
                  <a:pt x="48158" y="440736"/>
                  <a:pt x="48517" y="439324"/>
                </a:cubicBezTo>
                <a:cubicBezTo>
                  <a:pt x="48877" y="437913"/>
                  <a:pt x="47798" y="434737"/>
                  <a:pt x="48517" y="434031"/>
                </a:cubicBezTo>
                <a:cubicBezTo>
                  <a:pt x="49236" y="433325"/>
                  <a:pt x="58580" y="430150"/>
                  <a:pt x="59299" y="428738"/>
                </a:cubicBezTo>
                <a:cubicBezTo>
                  <a:pt x="60018" y="427326"/>
                  <a:pt x="58939" y="414623"/>
                  <a:pt x="59299" y="412859"/>
                </a:cubicBezTo>
                <a:cubicBezTo>
                  <a:pt x="59658" y="411094"/>
                  <a:pt x="64330" y="403331"/>
                  <a:pt x="64690" y="402272"/>
                </a:cubicBezTo>
                <a:cubicBezTo>
                  <a:pt x="65049" y="401214"/>
                  <a:pt x="64330" y="397685"/>
                  <a:pt x="64690" y="396980"/>
                </a:cubicBezTo>
                <a:cubicBezTo>
                  <a:pt x="65049" y="396274"/>
                  <a:pt x="69362" y="392745"/>
                  <a:pt x="70081" y="391687"/>
                </a:cubicBezTo>
                <a:cubicBezTo>
                  <a:pt x="70799" y="390628"/>
                  <a:pt x="74752" y="381806"/>
                  <a:pt x="75471" y="381100"/>
                </a:cubicBezTo>
                <a:cubicBezTo>
                  <a:pt x="76190" y="380395"/>
                  <a:pt x="80144" y="381806"/>
                  <a:pt x="80863" y="381100"/>
                </a:cubicBezTo>
                <a:cubicBezTo>
                  <a:pt x="81581" y="380395"/>
                  <a:pt x="85534" y="371573"/>
                  <a:pt x="86253" y="370514"/>
                </a:cubicBezTo>
                <a:cubicBezTo>
                  <a:pt x="86972" y="369456"/>
                  <a:pt x="90566" y="365927"/>
                  <a:pt x="91644" y="365221"/>
                </a:cubicBezTo>
                <a:cubicBezTo>
                  <a:pt x="92722" y="364515"/>
                  <a:pt x="100269" y="360987"/>
                  <a:pt x="102426" y="359928"/>
                </a:cubicBezTo>
                <a:cubicBezTo>
                  <a:pt x="104582" y="358869"/>
                  <a:pt x="122192" y="350048"/>
                  <a:pt x="123989" y="349342"/>
                </a:cubicBezTo>
                <a:cubicBezTo>
                  <a:pt x="125786" y="348636"/>
                  <a:pt x="128662" y="350048"/>
                  <a:pt x="129380" y="349342"/>
                </a:cubicBezTo>
                <a:cubicBezTo>
                  <a:pt x="130099" y="348636"/>
                  <a:pt x="134052" y="339814"/>
                  <a:pt x="134771" y="338756"/>
                </a:cubicBezTo>
                <a:cubicBezTo>
                  <a:pt x="135490" y="337697"/>
                  <a:pt x="138365" y="333816"/>
                  <a:pt x="140162" y="333463"/>
                </a:cubicBezTo>
                <a:cubicBezTo>
                  <a:pt x="141959" y="333110"/>
                  <a:pt x="159569" y="333816"/>
                  <a:pt x="161725" y="333463"/>
                </a:cubicBezTo>
                <a:cubicBezTo>
                  <a:pt x="163882" y="333110"/>
                  <a:pt x="171069" y="328522"/>
                  <a:pt x="172507" y="328170"/>
                </a:cubicBezTo>
                <a:cubicBezTo>
                  <a:pt x="173944" y="327817"/>
                  <a:pt x="181851" y="328876"/>
                  <a:pt x="183289" y="328170"/>
                </a:cubicBezTo>
                <a:cubicBezTo>
                  <a:pt x="184726" y="327464"/>
                  <a:pt x="192992" y="318642"/>
                  <a:pt x="194070" y="317584"/>
                </a:cubicBezTo>
                <a:cubicBezTo>
                  <a:pt x="195148" y="316525"/>
                  <a:pt x="198742" y="312996"/>
                  <a:pt x="199461" y="312291"/>
                </a:cubicBezTo>
                <a:cubicBezTo>
                  <a:pt x="200180" y="311585"/>
                  <a:pt x="204133" y="307703"/>
                  <a:pt x="204852" y="306997"/>
                </a:cubicBezTo>
                <a:cubicBezTo>
                  <a:pt x="205571" y="306291"/>
                  <a:pt x="209524" y="302410"/>
                  <a:pt x="210243" y="301704"/>
                </a:cubicBezTo>
                <a:cubicBezTo>
                  <a:pt x="210962" y="300999"/>
                  <a:pt x="214915" y="297117"/>
                  <a:pt x="215634" y="296411"/>
                </a:cubicBezTo>
                <a:cubicBezTo>
                  <a:pt x="216353" y="295705"/>
                  <a:pt x="220306" y="292177"/>
                  <a:pt x="221025" y="291118"/>
                </a:cubicBezTo>
                <a:cubicBezTo>
                  <a:pt x="221743" y="290060"/>
                  <a:pt x="226056" y="281591"/>
                  <a:pt x="226415" y="280532"/>
                </a:cubicBezTo>
                <a:cubicBezTo>
                  <a:pt x="226775" y="279474"/>
                  <a:pt x="226056" y="275945"/>
                  <a:pt x="226415" y="275239"/>
                </a:cubicBezTo>
                <a:cubicBezTo>
                  <a:pt x="226775" y="274533"/>
                  <a:pt x="231447" y="276297"/>
                  <a:pt x="231806" y="269946"/>
                </a:cubicBezTo>
                <a:cubicBezTo>
                  <a:pt x="232166" y="263594"/>
                  <a:pt x="232166" y="186668"/>
                  <a:pt x="231806" y="179964"/>
                </a:cubicBezTo>
                <a:cubicBezTo>
                  <a:pt x="231447" y="173259"/>
                  <a:pt x="226775" y="170436"/>
                  <a:pt x="226415" y="169378"/>
                </a:cubicBezTo>
                <a:cubicBezTo>
                  <a:pt x="226056" y="168319"/>
                  <a:pt x="226775" y="164790"/>
                  <a:pt x="226415" y="164084"/>
                </a:cubicBezTo>
                <a:cubicBezTo>
                  <a:pt x="226056" y="163379"/>
                  <a:pt x="221384" y="160909"/>
                  <a:pt x="221025" y="158792"/>
                </a:cubicBezTo>
                <a:cubicBezTo>
                  <a:pt x="220665" y="156674"/>
                  <a:pt x="221384" y="135149"/>
                  <a:pt x="221025" y="132326"/>
                </a:cubicBezTo>
                <a:cubicBezTo>
                  <a:pt x="220665" y="129503"/>
                  <a:pt x="215993" y="118917"/>
                  <a:pt x="215634" y="116447"/>
                </a:cubicBezTo>
                <a:cubicBezTo>
                  <a:pt x="215274" y="113977"/>
                  <a:pt x="215993" y="97392"/>
                  <a:pt x="215634" y="95275"/>
                </a:cubicBezTo>
                <a:cubicBezTo>
                  <a:pt x="215274" y="93157"/>
                  <a:pt x="210962" y="85747"/>
                  <a:pt x="210243" y="84689"/>
                </a:cubicBezTo>
                <a:cubicBezTo>
                  <a:pt x="209524" y="83630"/>
                  <a:pt x="205211" y="82924"/>
                  <a:pt x="204852" y="79396"/>
                </a:cubicBezTo>
                <a:cubicBezTo>
                  <a:pt x="204493" y="75867"/>
                  <a:pt x="204493" y="35286"/>
                  <a:pt x="204852" y="31758"/>
                </a:cubicBezTo>
                <a:cubicBezTo>
                  <a:pt x="205211" y="28229"/>
                  <a:pt x="209524" y="27170"/>
                  <a:pt x="210243" y="26465"/>
                </a:cubicBezTo>
                <a:cubicBezTo>
                  <a:pt x="210962" y="25759"/>
                  <a:pt x="214915" y="21877"/>
                  <a:pt x="215634" y="21172"/>
                </a:cubicBezTo>
                <a:cubicBezTo>
                  <a:pt x="216353" y="20466"/>
                  <a:pt x="219946" y="16232"/>
                  <a:pt x="221025" y="15879"/>
                </a:cubicBezTo>
                <a:cubicBezTo>
                  <a:pt x="222102" y="15526"/>
                  <a:pt x="229650" y="16232"/>
                  <a:pt x="231806" y="15879"/>
                </a:cubicBezTo>
                <a:cubicBezTo>
                  <a:pt x="233962" y="15526"/>
                  <a:pt x="250854" y="11644"/>
                  <a:pt x="253370" y="10585"/>
                </a:cubicBezTo>
                <a:cubicBezTo>
                  <a:pt x="255885" y="9527"/>
                  <a:pt x="267745" y="705"/>
                  <a:pt x="269542" y="0"/>
                </a:cubicBezTo>
                <a:cubicBezTo>
                  <a:pt x="271339" y="-705"/>
                  <a:pt x="279605" y="0"/>
                  <a:pt x="253370" y="15879"/>
                </a:cubicBezTo>
                <a:close/>
              </a:path>
            </a:pathLst>
          </a:custGeom>
        </p:spPr>
      </p:pic>
      <p:sp>
        <p:nvSpPr>
          <p:cNvPr id="59" name=""/>
          <p:cNvSpPr txBox="1"/>
          <p:nvPr/>
        </p:nvSpPr>
        <p:spPr>
          <a:xfrm>
            <a:off x="4513860" y="903114"/>
            <a:ext cx="2819536" cy="46658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2500" b="1"/>
              <a:t>RTP</a:t>
            </a:r>
            <a:r>
              <a:rPr lang="ko-KR" altLang="en-US" sz="2500" b="1"/>
              <a:t>/</a:t>
            </a:r>
            <a:r>
              <a:rPr lang="en-US" altLang="ko-KR" sz="2500" b="1"/>
              <a:t>RTCP</a:t>
            </a:r>
            <a:r>
              <a:rPr lang="ko-KR" altLang="en-US"/>
              <a:t> </a:t>
            </a:r>
            <a:r>
              <a:rPr lang="en-US" altLang="ko-KR"/>
              <a:t>Protocol</a:t>
            </a:r>
            <a:endParaRPr lang="en-US" altLang="ko-KR"/>
          </a:p>
        </p:txBody>
      </p:sp>
      <p:sp>
        <p:nvSpPr>
          <p:cNvPr id="60" name=""/>
          <p:cNvSpPr txBox="1"/>
          <p:nvPr/>
        </p:nvSpPr>
        <p:spPr>
          <a:xfrm>
            <a:off x="714375" y="5256068"/>
            <a:ext cx="1714499" cy="59037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 </a:t>
            </a:r>
            <a:r>
              <a:rPr lang="en-US" altLang="ko-KR" sz="1500" b="1"/>
              <a:t>RTP/RTCP main module</a:t>
            </a:r>
            <a:endParaRPr lang="en-US" altLang="ko-KR" sz="1500" b="1"/>
          </a:p>
        </p:txBody>
      </p:sp>
      <p:sp>
        <p:nvSpPr>
          <p:cNvPr id="61" name=""/>
          <p:cNvSpPr txBox="1"/>
          <p:nvPr/>
        </p:nvSpPr>
        <p:spPr>
          <a:xfrm>
            <a:off x="3551092" y="4663784"/>
            <a:ext cx="3645475" cy="315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 b="1"/>
              <a:t> multicast message communication</a:t>
            </a:r>
            <a:endParaRPr lang="en-US" altLang="ko-KR" sz="1500" b="1"/>
          </a:p>
        </p:txBody>
      </p:sp>
      <p:sp>
        <p:nvSpPr>
          <p:cNvPr id="63" name=""/>
          <p:cNvSpPr txBox="1"/>
          <p:nvPr/>
        </p:nvSpPr>
        <p:spPr>
          <a:xfrm>
            <a:off x="8732693" y="4684567"/>
            <a:ext cx="2545772" cy="31934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1500" b="1"/>
              <a:t>multicast session end</a:t>
            </a:r>
            <a:endParaRPr lang="en-US" altLang="ko-KR" sz="15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619</ep:Words>
  <ep:PresentationFormat>와이드스크린</ep:PresentationFormat>
  <ep:Paragraphs>77</ep:Paragraphs>
  <ep:Slides>11</ep:Slides>
  <ep:Notes>0</ep:Notes>
  <ep:TotalTime>0</ep:TotalTime>
  <ep:HiddenSlides>0</ep:HiddenSlides>
  <ep:MMClips>4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0906.0000.01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2016-04-07T16:40:18.000</dcterms:created>
  <dc:creator>Kang</dc:creator>
  <cp:lastModifiedBy>jme97</cp:lastModifiedBy>
  <dcterms:modified xsi:type="dcterms:W3CDTF">2018-10-10T20:28:06.231</dcterms:modified>
  <cp:revision>95</cp:revision>
  <dc:title>PowerPoint 프레젠테이션</dc:title>
</cp:coreProperties>
</file>